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83" r:id="rId2"/>
    <p:sldId id="329" r:id="rId3"/>
    <p:sldId id="283" r:id="rId4"/>
    <p:sldId id="396" r:id="rId5"/>
    <p:sldId id="392" r:id="rId6"/>
    <p:sldId id="397" r:id="rId7"/>
    <p:sldId id="393" r:id="rId8"/>
    <p:sldId id="403" r:id="rId9"/>
    <p:sldId id="384" r:id="rId10"/>
    <p:sldId id="394" r:id="rId11"/>
    <p:sldId id="388" r:id="rId12"/>
    <p:sldId id="401" r:id="rId13"/>
    <p:sldId id="390" r:id="rId14"/>
    <p:sldId id="402" r:id="rId15"/>
    <p:sldId id="395" r:id="rId16"/>
    <p:sldId id="398" r:id="rId17"/>
    <p:sldId id="391" r:id="rId18"/>
    <p:sldId id="363" r:id="rId19"/>
  </p:sldIdLst>
  <p:sldSz cx="12192000" cy="6858000"/>
  <p:notesSz cx="9388475" cy="71024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452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5B61019C-813A-4056-8209-21FA0F8B805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E3E7FAA8-65E0-4B4A-8230-A6A84751FD9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1ECAD1-AAB2-45C0-817E-F2657EF205A6}" type="datetime1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27/03/2022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au pied de page 3">
            <a:extLst>
              <a:ext uri="{FF2B5EF4-FFF2-40B4-BE49-F238E27FC236}">
                <a16:creationId xmlns:a16="http://schemas.microsoft.com/office/drawing/2014/main" id="{4E5556E1-27B6-414B-B738-2640C2A89A11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C64A51E-8D01-4B23-AB50-4247F38DCC75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818E9-5AAC-437E-BF7E-775D2AC48A05}" type="slidenum">
              <a:t>‹N°›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7182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44AA5DB-1687-40A6-BD95-FB15D8512C8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37951A07-F416-4513-BC51-56C20C7F897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E1F0CE3-642C-4948-9FC8-C371EA669987}" type="datetime1">
              <a:rPr lang="fr-FR"/>
              <a:pPr lvl="0"/>
              <a:t>27/03/2022</a:t>
            </a:fld>
            <a:endParaRPr lang="fr-FR"/>
          </a:p>
        </p:txBody>
      </p:sp>
      <p:sp>
        <p:nvSpPr>
          <p:cNvPr id="4" name="Espace réservé à l’image des diapositives 3">
            <a:extLst>
              <a:ext uri="{FF2B5EF4-FFF2-40B4-BE49-F238E27FC236}">
                <a16:creationId xmlns:a16="http://schemas.microsoft.com/office/drawing/2014/main" id="{33660374-6A98-485D-B738-AF6CE0740C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6"/>
            <a:ext cx="4260847" cy="2397127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A2B4FD3C-31E3-4845-89F8-FE0D4718994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38851" y="3418063"/>
            <a:ext cx="7510781" cy="2796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2442DC-16A3-4C1D-9808-7CEB44D07A5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EA3CE5-B7FC-4DB4-ACBF-775ADE8EB6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DF0F161-E8ED-487A-8DC4-9FAA6451D957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084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3BB599C-B371-4599-8386-2C79E484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8DD987-FB8D-4FD3-AB7D-D2DFAFFCE1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Pour utiliser cette diapositive d'animation de titre avec une nouvelle image, il suffit de 1) déplacer la forme semi-transparente supérieure sur le côté, 2) supprimer l'image, 3) cliquer sur l'icône de l'image pour ajouter une nouvelle image, 4) déplacer la forme semi-transparente vers la position d'origine 5) mettre à jour le texte sur la diapositive.</a:t>
            </a:r>
          </a:p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DFA10E-AFF7-4C78-810E-2B3D167E6BE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89F493-4982-4EE8-9D31-0B44D4DCE29E}" type="slidenum">
              <a:t>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42108F3-B881-4F81-B500-33F0BB533F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F482B1C6-2AD5-43E4-BFAC-F0825FC07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4B5EFF-2518-4C0F-BA1F-56133AEE50FA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48494-D764-4A5E-8AD4-4FD2461D09A9}" type="slidenum">
              <a:t>17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A86C148-1B0C-41E3-9BE4-754B2B4D0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401E0F-DF42-471A-9123-79088B054B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Combinez une image et plusieurs instructions clés avec une grille forte.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514AE8-AE27-4FE9-A4CE-834429C0F672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C4DC33E-9266-42E1-B4FC-B21EB12F315B}" type="slidenum">
              <a:t>18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2A3541ED-62D0-47C4-AE4E-052A260E18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5459C80-6424-43CC-9C75-FC61592FC54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78A369-44C4-4A69-9F25-7F5C657A4ABB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97B8DA8-AA1D-40EB-9C55-4C996A347E71}" type="slidenum">
              <a:t>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E9E62BC-43EF-495D-BFA8-6EB87CE0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D966C0-5FB2-4407-87A5-9CC6DC6C073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42DA06-4D8F-4C1B-9363-18B47CB934B3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F937F0-07CA-4C3A-82BB-C3C1E7D2360E}" type="slidenum">
              <a:t>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4526AEF-9FED-4072-B531-EE7E290694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85E7A2-C682-413F-88D4-9805FA8FCC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’en-tête 3">
            <a:extLst>
              <a:ext uri="{FF2B5EF4-FFF2-40B4-BE49-F238E27FC236}">
                <a16:creationId xmlns:a16="http://schemas.microsoft.com/office/drawing/2014/main" id="{F4849DDC-A86F-47F8-AC00-21AA94D90EFB}"/>
              </a:ext>
            </a:extLst>
          </p:cNvPr>
          <p:cNvSpPr txBox="1"/>
          <p:nvPr/>
        </p:nvSpPr>
        <p:spPr>
          <a:xfrm>
            <a:off x="0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E78558-93EE-41DF-8394-EFF197FE3F7F}"/>
              </a:ext>
            </a:extLst>
          </p:cNvPr>
          <p:cNvSpPr txBox="1"/>
          <p:nvPr/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098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00" b="0" i="0" u="none" strike="noStrike" kern="0" cap="none" spc="0" baseline="0">
                <a:solidFill>
                  <a:srgbClr val="000000"/>
                </a:solidFill>
                <a:uFillTx/>
                <a:latin typeface="Segoe UI" pitchFamily="34"/>
                <a:ea typeface="Segoe UI" pitchFamily="34"/>
                <a:cs typeface="Segoe UI" pitchFamily="34"/>
              </a:rPr>
              <a:t>© 2014 Microsoft Corporation. Tous droits réservés. MICROSOFT N’OFFRE AUCUNE GARANTIE, EXPRESSE, IMPLICITE OU LÉGALE CONCERNANT LES INFORMATIONS DE CETTE PRÉSENTATION.</a:t>
            </a:r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682E2824-F880-4A43-9618-7BF0A6460C45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8311AAC-5BD6-42D2-98D4-A5159A84AC90}" type="slidenum">
              <a:t>4</a:t>
            </a:fld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Espace réservé à la date 2">
            <a:extLst>
              <a:ext uri="{FF2B5EF4-FFF2-40B4-BE49-F238E27FC236}">
                <a16:creationId xmlns:a16="http://schemas.microsoft.com/office/drawing/2014/main" id="{AFD7AA44-7507-43EA-98D3-D7BF141B1C16}"/>
              </a:ext>
            </a:extLst>
          </p:cNvPr>
          <p:cNvSpPr txBox="1"/>
          <p:nvPr/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B57B7E-BAE7-49BB-963B-B90929763234}" type="datetime8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27/03/2022 23:10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1ACA8FAD-C799-4774-A879-DB196DE193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4CC0BB-9130-4068-8187-0C62CDD04E6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E48D1B-87B5-4CD5-8EBD-D84B267C8F3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1B52491-0F27-470F-A404-4BEE9EB9CEB2}" type="slidenum">
              <a:t>5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FAE5BB52-9E15-4241-ABCF-34F3F007BE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5D9E2743-BDF4-47D9-9BE3-5ACD4C7B48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CDFAFB-E4E3-4588-B246-2127F6C28E48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0D07CB-8DE6-4888-A5F5-E1E7885196EF}" type="slidenum">
              <a:t>7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EDF0F161-E8ED-487A-8DC4-9FAA6451D95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505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3738E731-B577-4166-93C5-418AC0426D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C1DAE871-732B-44D1-977B-7BC8BC2BB08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1545AE-3BC1-4823-9095-B1570E925930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03545EF-D574-406F-8FF8-25B652463DA2}" type="slidenum">
              <a:t>10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E838D25-E7AD-4AB5-BF67-83C5D6F05B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369187-1F6C-4B01-9907-46D84DCC68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0340C07-515C-48EA-9050-C2B9EC5C5F51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576459B-44FF-4774-BD87-AB77E97E7735}" type="slidenum">
              <a:t>15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00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9F8F8A61-F6B9-4EB2-9469-3F04D06A76A5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9D67C278-2DC0-453C-BA9F-CBAD381DA91E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9B6DF611-3283-4C82-83F2-576D699C3DD6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888592FE-FD15-4234-870D-5CBE06AF85B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79C3221-D7C7-4969-95EC-34F2E66FD9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</p:spTree>
    <p:extLst>
      <p:ext uri="{BB962C8B-B14F-4D97-AF65-F5344CB8AC3E}">
        <p14:creationId xmlns:p14="http://schemas.microsoft.com/office/powerpoint/2010/main" val="25467070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2B6A7399-2C16-483C-9A07-2C84F39C1B5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7C96F6C5-7E0E-439E-9EAB-A87A85B3BC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31797"/>
            <a:ext cx="5371039" cy="2264721"/>
          </a:xfrm>
        </p:spPr>
        <p:txBody>
          <a:bodyPr lIns="146304" rIns="146304"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84F8241C-6420-4DD0-9492-3BDAE4C22C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93686" y="3436333"/>
            <a:ext cx="2286000" cy="1802035"/>
          </a:xfrm>
        </p:spPr>
        <p:txBody>
          <a:bodyPr lIns="182880" tIns="146304" rIns="182880"/>
          <a:lstStyle>
            <a:lvl1pPr>
              <a:defRPr sz="1600"/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Titre 6">
            <a:extLst>
              <a:ext uri="{FF2B5EF4-FFF2-40B4-BE49-F238E27FC236}">
                <a16:creationId xmlns:a16="http://schemas.microsoft.com/office/drawing/2014/main" id="{3AE43C31-ED44-4F8C-9A10-2405D528A4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690163C6-1DD5-4784-BFA7-1AAAF70FF8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6101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8BFB161B-D95A-4075-A948-C7A77C314B9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28349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E19BA203-264B-4CE0-B0EC-3C88B10352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95676" y="3436333"/>
            <a:ext cx="2286000" cy="1802035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3906A5-B44F-430D-AD97-A443BED0F4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6300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u numéro de diapositive 7">
            <a:extLst>
              <a:ext uri="{FF2B5EF4-FFF2-40B4-BE49-F238E27FC236}">
                <a16:creationId xmlns:a16="http://schemas.microsoft.com/office/drawing/2014/main" id="{99125788-A43B-4E49-9C1A-5EA06FD9072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5CDD28-7901-461F-A5F0-AA81A18BDE3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379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0C4CC35-9223-4C58-AB5D-D08F53730BE1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C64531-6DF4-4E72-8EA8-46251B39A625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04796" y="2598130"/>
            <a:ext cx="3714704" cy="2805900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12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CCB755E-2BD9-4290-9462-E67ADC4A252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168630" y="2598130"/>
            <a:ext cx="3840480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8C333EF-8352-42EC-A318-C2A0B682170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158240" y="2598130"/>
            <a:ext cx="3773079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Forme libre : Forme 10">
            <a:extLst>
              <a:ext uri="{FF2B5EF4-FFF2-40B4-BE49-F238E27FC236}">
                <a16:creationId xmlns:a16="http://schemas.microsoft.com/office/drawing/2014/main" id="{EA3419E4-5802-4D9F-B286-64AB6EAA49E2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8CA9B26B-71B2-4632-919B-CA0026827A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318" y="339406"/>
            <a:ext cx="2375876" cy="978728"/>
          </a:xfrm>
        </p:spPr>
        <p:txBody>
          <a:bodyPr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</a:t>
            </a:r>
          </a:p>
        </p:txBody>
      </p:sp>
      <p:sp>
        <p:nvSpPr>
          <p:cNvPr id="8" name="Espace réservé au texte 9">
            <a:extLst>
              <a:ext uri="{FF2B5EF4-FFF2-40B4-BE49-F238E27FC236}">
                <a16:creationId xmlns:a16="http://schemas.microsoft.com/office/drawing/2014/main" id="{6FC5D656-FF70-4D5E-850B-6252EB99DD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879006" y="419096"/>
            <a:ext cx="9084399" cy="18707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4966CADB-80EE-491C-AECF-718DCB405B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1E13C3-7772-4B47-A0A1-71930F8BB5B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171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F54ABD01-7323-46E1-97EE-A5C2130EB145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CCA4AC-FFC5-4B5B-90FC-17B74485590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08E83C8F-E459-420F-9D25-2B44ED2FF0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C21F6BD-9677-4E31-830D-B654293769DD}" type="slidenum">
              <a:t>‹N°›</a:t>
            </a:fld>
            <a:endParaRPr lang="fr-FR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2B5C32B-A533-497C-84EA-2CF08BBE260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6F2EE08-EF58-452E-80BB-11F76179886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31445AB-4D12-4C2E-9155-1B4CA7E9314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B645F9B-CB5F-4CB7-A51C-12AACD30E81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au texte 7">
            <a:extLst>
              <a:ext uri="{FF2B5EF4-FFF2-40B4-BE49-F238E27FC236}">
                <a16:creationId xmlns:a16="http://schemas.microsoft.com/office/drawing/2014/main" id="{AFC8FB17-3625-49AF-9588-332A8E09B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535527"/>
          </a:xfrm>
        </p:spPr>
        <p:txBody>
          <a:bodyPr anchorCtr="1"/>
          <a:lstStyle>
            <a:lvl1pPr algn="ctr">
              <a:defRPr sz="3200" b="0">
                <a:solidFill>
                  <a:srgbClr val="262626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10" name="Espace réservé au contenu 2">
            <a:extLst>
              <a:ext uri="{FF2B5EF4-FFF2-40B4-BE49-F238E27FC236}">
                <a16:creationId xmlns:a16="http://schemas.microsoft.com/office/drawing/2014/main" id="{90587B76-065D-43FD-BA96-DE14C7880B0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1" name="Espace réservé au contenu 2">
            <a:extLst>
              <a:ext uri="{FF2B5EF4-FFF2-40B4-BE49-F238E27FC236}">
                <a16:creationId xmlns:a16="http://schemas.microsoft.com/office/drawing/2014/main" id="{A8303490-DB85-4AD4-BB86-CA875B9F062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2" name="Espace réservé au contenu 2">
            <a:extLst>
              <a:ext uri="{FF2B5EF4-FFF2-40B4-BE49-F238E27FC236}">
                <a16:creationId xmlns:a16="http://schemas.microsoft.com/office/drawing/2014/main" id="{F7499BFD-B11E-44E3-A9DE-06CF6923A76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3" name="Espace réservé au contenu 2">
            <a:extLst>
              <a:ext uri="{FF2B5EF4-FFF2-40B4-BE49-F238E27FC236}">
                <a16:creationId xmlns:a16="http://schemas.microsoft.com/office/drawing/2014/main" id="{A431508F-87C4-4D80-97A7-C199C5B49FCF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4" name="Espace réservé au contenu 2">
            <a:extLst>
              <a:ext uri="{FF2B5EF4-FFF2-40B4-BE49-F238E27FC236}">
                <a16:creationId xmlns:a16="http://schemas.microsoft.com/office/drawing/2014/main" id="{6B18C901-7141-4177-8B98-539EB173958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343362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10" grpId="0" build="p"/>
      <p:bldP spid="11" grpId="0" build="p"/>
      <p:bldP spid="12" grpId="0"/>
      <p:bldP spid="13" grpId="0"/>
      <p:bldP spid="14" grpId="0"/>
    </p:bld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F957C55-F809-4CBE-8EA1-239B9974B0D6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l'icône pour ajouter des images ou rendez-vous en ligne à...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77BF153F-465E-4059-89C7-40DAEADA928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30BA3363-1C6F-44AD-B676-3CA9FB983C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8049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3A1CF6B8-DF39-45D9-B0F4-BF681FE0FD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2A09715C-219E-4937-8CC5-0004F9579C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004A09C8-BE7B-4DAC-AB4A-2F52E76981D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1439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C17CFAC-B291-428E-97B2-F189074B9CD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5">
            <a:extLst>
              <a:ext uri="{FF2B5EF4-FFF2-40B4-BE49-F238E27FC236}">
                <a16:creationId xmlns:a16="http://schemas.microsoft.com/office/drawing/2014/main" id="{42D5FB6D-4E21-42B9-AF94-B271877619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802837" y="6484933"/>
            <a:ext cx="387742" cy="36512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27D12EB3-F40A-4B25-9E0E-53BAE9F2D09E}" type="slidenum">
              <a:t>‹N°›</a:t>
            </a:fld>
            <a:endParaRPr lang="fr-FR"/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22BCE2E6-562C-4D82-8FE6-CD5BB91802B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6">
            <a:extLst>
              <a:ext uri="{FF2B5EF4-FFF2-40B4-BE49-F238E27FC236}">
                <a16:creationId xmlns:a16="http://schemas.microsoft.com/office/drawing/2014/main" id="{3274D50E-B3BC-490B-AA0D-651874FD992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096003" cy="3092637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au texte 2">
            <a:extLst>
              <a:ext uri="{FF2B5EF4-FFF2-40B4-BE49-F238E27FC236}">
                <a16:creationId xmlns:a16="http://schemas.microsoft.com/office/drawing/2014/main" id="{20370F57-90BD-4C2A-BBBB-C0A3E540ED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Espace réservé du numéro de diapositive 7" hidden="1">
            <a:extLst>
              <a:ext uri="{FF2B5EF4-FFF2-40B4-BE49-F238E27FC236}">
                <a16:creationId xmlns:a16="http://schemas.microsoft.com/office/drawing/2014/main" id="{4A3E6F8C-D870-4B22-9885-DC0A742AB773}"/>
              </a:ext>
            </a:extLst>
          </p:cNvPr>
          <p:cNvSpPr txBox="1"/>
          <p:nvPr/>
        </p:nvSpPr>
        <p:spPr>
          <a:xfrm>
            <a:off x="10343912" y="649871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FA7686-9111-4E1D-9831-416E891E8D51}" type="slidenum">
              <a:t>‹N°›</a:t>
            </a:fld>
            <a:endParaRPr lang="en-US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4887200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F099504D-5C08-410A-8EDB-81D3E5A7CEA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35B1233B-6944-413D-914B-CD814A3F07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385A15DB-66E5-4FDE-84A6-AAEED515C39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19648F89-173A-45A7-B52B-19E0EEEDDC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129305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9A0F317-555B-4C27-96D4-FC51310B1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70992530-45C7-4D09-AF69-26C0F8DDE4E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292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7EE85CF1-012D-4640-8E68-67B392C5A19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5C7505BE-F677-4B0B-92BB-AA64AE5BEA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3425616"/>
            <a:ext cx="6097557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CD27CCAA-3A46-4D82-9E80-DAB4B0CADC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1554159"/>
            <a:ext cx="6097557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73FC8B5F-DEF1-49A5-A324-24800CB2E95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A5F1DF0B-64FE-474E-8FF9-C2B966129CA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F88D4F1-8724-493B-8C37-95E1CCC0609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00116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82A9A304-6651-411D-9B97-49C797293BD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EDA0F8A9-9E1B-4183-8433-955F1C9B24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3429000"/>
            <a:ext cx="6011466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51461FD-9383-4677-935C-CAF765E0E3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1554159"/>
            <a:ext cx="5791196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A4ACF2EF-355D-44B7-882C-C15658B9E61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D5E56227-1A90-495F-AE13-F12A2FBAE51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744040-5B86-4F43-BD58-5E81F1A5975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617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6D0A8ECC-8FEF-4D9C-8111-E5DF73B9436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60C8F2B2-C46A-495C-BEFA-CA1D78E88F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3457547"/>
            <a:ext cx="6053730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BD4B6978-4FCE-47C8-8C10-8E9873D62CA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Disposition de photo 50/50</a:t>
            </a: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A62A1D7A-C36D-4D71-ACEA-D5683EA3C7E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5DF45F-2E9B-4B28-AB83-4CA5EB660F1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466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CBE37CBD-8B8C-4EDD-BEDB-FAFE5A281C6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7C25379C-3652-413C-8905-C530F0E6F6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107097"/>
            <a:ext cx="6096003" cy="2643804"/>
          </a:xfrm>
        </p:spPr>
        <p:txBody>
          <a:bodyPr anchor="ctr" anchorCtr="1"/>
          <a:lstStyle>
            <a:lvl1pPr algn="ctr">
              <a:spcBef>
                <a:spcPts val="2400"/>
              </a:spcBef>
              <a:spcAft>
                <a:spcPts val="6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spcAft>
                <a:spcPts val="600"/>
              </a:spcAft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DAFAAA73-A3DA-4CF1-9428-79283FF7F2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9253A40-972B-4E27-8CA1-86ADBD05F29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5422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ÉPARATEUR de SECTION avec numéro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18">
            <a:extLst>
              <a:ext uri="{FF2B5EF4-FFF2-40B4-BE49-F238E27FC236}">
                <a16:creationId xmlns:a16="http://schemas.microsoft.com/office/drawing/2014/main" id="{CB4FDD94-76A6-449F-949F-E76E39C457B0}"/>
              </a:ext>
            </a:extLst>
          </p:cNvPr>
          <p:cNvSpPr/>
          <p:nvPr/>
        </p:nvSpPr>
        <p:spPr>
          <a:xfrm>
            <a:off x="3803739" y="-65233"/>
            <a:ext cx="4584527" cy="229776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584526"/>
              <a:gd name="f7" fmla="val 2297766"/>
              <a:gd name="f8" fmla="val 278"/>
              <a:gd name="f9" fmla="val 4584248"/>
              <a:gd name="f10" fmla="val 5503"/>
              <a:gd name="f11" fmla="val 1271485"/>
              <a:gd name="f12" fmla="val 3558245"/>
              <a:gd name="f13" fmla="val 2292263"/>
              <a:gd name="f14" fmla="val 1026281"/>
              <a:gd name="f15" fmla="+- 0 0 -90"/>
              <a:gd name="f16" fmla="*/ f3 1 4584526"/>
              <a:gd name="f17" fmla="*/ f4 1 2297766"/>
              <a:gd name="f18" fmla="+- f7 0 f5"/>
              <a:gd name="f19" fmla="+- f6 0 f5"/>
              <a:gd name="f20" fmla="*/ f15 f0 1"/>
              <a:gd name="f21" fmla="*/ f19 1 4584526"/>
              <a:gd name="f22" fmla="*/ f18 1 2297766"/>
              <a:gd name="f23" fmla="*/ 278 f19 1"/>
              <a:gd name="f24" fmla="*/ 0 f18 1"/>
              <a:gd name="f25" fmla="*/ 4584248 f19 1"/>
              <a:gd name="f26" fmla="*/ 4584526 f19 1"/>
              <a:gd name="f27" fmla="*/ 5503 f18 1"/>
              <a:gd name="f28" fmla="*/ 2292263 f19 1"/>
              <a:gd name="f29" fmla="*/ 2297766 f18 1"/>
              <a:gd name="f30" fmla="*/ 0 f19 1"/>
              <a:gd name="f31" fmla="*/ f20 1 f2"/>
              <a:gd name="f32" fmla="*/ f23 1 4584526"/>
              <a:gd name="f33" fmla="*/ f24 1 2297766"/>
              <a:gd name="f34" fmla="*/ f25 1 4584526"/>
              <a:gd name="f35" fmla="*/ f26 1 4584526"/>
              <a:gd name="f36" fmla="*/ f27 1 2297766"/>
              <a:gd name="f37" fmla="*/ f28 1 4584526"/>
              <a:gd name="f38" fmla="*/ f29 1 2297766"/>
              <a:gd name="f39" fmla="*/ f30 1 4584526"/>
              <a:gd name="f40" fmla="*/ f5 1 f21"/>
              <a:gd name="f41" fmla="*/ f6 1 f21"/>
              <a:gd name="f42" fmla="*/ f5 1 f22"/>
              <a:gd name="f43" fmla="*/ f7 1 f22"/>
              <a:gd name="f44" fmla="+- f31 0 f1"/>
              <a:gd name="f45" fmla="*/ f32 1 f21"/>
              <a:gd name="f46" fmla="*/ f33 1 f22"/>
              <a:gd name="f47" fmla="*/ f34 1 f21"/>
              <a:gd name="f48" fmla="*/ f35 1 f21"/>
              <a:gd name="f49" fmla="*/ f36 1 f22"/>
              <a:gd name="f50" fmla="*/ f37 1 f21"/>
              <a:gd name="f51" fmla="*/ f38 1 f22"/>
              <a:gd name="f52" fmla="*/ f39 1 f21"/>
              <a:gd name="f53" fmla="*/ f40 f16 1"/>
              <a:gd name="f54" fmla="*/ f41 f16 1"/>
              <a:gd name="f55" fmla="*/ f43 f17 1"/>
              <a:gd name="f56" fmla="*/ f42 f17 1"/>
              <a:gd name="f57" fmla="*/ f45 f16 1"/>
              <a:gd name="f58" fmla="*/ f46 f17 1"/>
              <a:gd name="f59" fmla="*/ f47 f16 1"/>
              <a:gd name="f60" fmla="*/ f48 f16 1"/>
              <a:gd name="f61" fmla="*/ f49 f17 1"/>
              <a:gd name="f62" fmla="*/ f50 f16 1"/>
              <a:gd name="f63" fmla="*/ f51 f17 1"/>
              <a:gd name="f64" fmla="*/ f52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4">
                <a:pos x="f57" y="f58"/>
              </a:cxn>
              <a:cxn ang="f44">
                <a:pos x="f59" y="f58"/>
              </a:cxn>
              <a:cxn ang="f44">
                <a:pos x="f60" y="f61"/>
              </a:cxn>
              <a:cxn ang="f44">
                <a:pos x="f62" y="f63"/>
              </a:cxn>
              <a:cxn ang="f44">
                <a:pos x="f64" y="f61"/>
              </a:cxn>
            </a:cxnLst>
            <a:rect l="f53" t="f56" r="f54" b="f55"/>
            <a:pathLst>
              <a:path w="4584526" h="2297766">
                <a:moveTo>
                  <a:pt x="f8" y="f5"/>
                </a:moveTo>
                <a:lnTo>
                  <a:pt x="f9" y="f5"/>
                </a:lnTo>
                <a:lnTo>
                  <a:pt x="f6" y="f10"/>
                </a:lnTo>
                <a:cubicBezTo>
                  <a:pt x="f6" y="f11"/>
                  <a:pt x="f12" y="f7"/>
                  <a:pt x="f13" y="f7"/>
                </a:cubicBezTo>
                <a:cubicBezTo>
                  <a:pt x="f14" y="f7"/>
                  <a:pt x="f5" y="f11"/>
                  <a:pt x="f5" y="f10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6EBBE062-4523-4C54-8407-8D27DE23D244}"/>
              </a:ext>
            </a:extLst>
          </p:cNvPr>
          <p:cNvSpPr txBox="1"/>
          <p:nvPr/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Titre 2">
            <a:extLst>
              <a:ext uri="{FF2B5EF4-FFF2-40B4-BE49-F238E27FC236}">
                <a16:creationId xmlns:a16="http://schemas.microsoft.com/office/drawing/2014/main" id="{16ED2944-42F6-453D-BEEA-4B341DEEA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2995" y="3383280"/>
            <a:ext cx="11660401" cy="625641"/>
          </a:xfrm>
        </p:spPr>
        <p:txBody>
          <a:bodyPr lIns="457200" rIns="457200" anchor="b" anchorCtr="1">
            <a:noAutofit/>
          </a:bodyPr>
          <a:lstStyle>
            <a:lvl1pPr algn="ctr">
              <a:defRPr sz="4800" b="1" spc="4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DE MASQUE</a:t>
            </a:r>
          </a:p>
        </p:txBody>
      </p:sp>
      <p:sp>
        <p:nvSpPr>
          <p:cNvPr id="5" name="Espace réservé au texte 3">
            <a:extLst>
              <a:ext uri="{FF2B5EF4-FFF2-40B4-BE49-F238E27FC236}">
                <a16:creationId xmlns:a16="http://schemas.microsoft.com/office/drawing/2014/main" id="{ACF0243E-0D92-40DC-B33C-B14097E6DE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923324" y="186062"/>
            <a:ext cx="4376611" cy="627351"/>
          </a:xfrm>
        </p:spPr>
        <p:txBody>
          <a:bodyPr anchorCtr="1"/>
          <a:lstStyle>
            <a:lvl1pPr algn="ctr">
              <a:defRPr sz="2000">
                <a:solidFill>
                  <a:srgbClr val="FFFFFF"/>
                </a:solidFill>
              </a:defRPr>
            </a:lvl1pPr>
            <a:lvl2pPr algn="ctr">
              <a:defRPr sz="1400">
                <a:solidFill>
                  <a:srgbClr val="FFFFFF"/>
                </a:solidFill>
              </a:defRPr>
            </a:lvl2pPr>
          </a:lstStyle>
          <a:p>
            <a:pPr lvl="0"/>
            <a:r>
              <a:rPr lang="fr-FR"/>
              <a:t>Ajoutez un titre de section ici</a:t>
            </a:r>
          </a:p>
          <a:p>
            <a:pPr lvl="1"/>
            <a:r>
              <a:rPr lang="fr-FR"/>
              <a:t>1</a:t>
            </a:r>
          </a:p>
        </p:txBody>
      </p:sp>
      <p:sp>
        <p:nvSpPr>
          <p:cNvPr id="6" name="Espace réservé au texte 3">
            <a:extLst>
              <a:ext uri="{FF2B5EF4-FFF2-40B4-BE49-F238E27FC236}">
                <a16:creationId xmlns:a16="http://schemas.microsoft.com/office/drawing/2014/main" id="{C465F57C-F55D-4B3F-9D04-D9CFDA89E1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4206240"/>
            <a:ext cx="11658600" cy="424729"/>
          </a:xfrm>
        </p:spPr>
        <p:txBody>
          <a:bodyPr lIns="457200" rIns="457200" anchorCtr="1"/>
          <a:lstStyle>
            <a:lvl1pPr algn="ctr">
              <a:defRPr b="0">
                <a:solidFill>
                  <a:srgbClr val="FFFFFF"/>
                </a:solidFill>
                <a:latin typeface="Segoe UI Semilight" pitchFamily="34"/>
                <a:cs typeface="Segoe UI Semilight" pitchFamily="34"/>
              </a:defRPr>
            </a:lvl1pPr>
          </a:lstStyle>
          <a:p>
            <a:pPr lvl="0"/>
            <a:r>
              <a:rPr lang="fr-FR"/>
              <a:t>Ajoutez une courte phrase de résumé sur le titre/l’instruction ci-dessus</a:t>
            </a:r>
          </a:p>
        </p:txBody>
      </p:sp>
      <p:sp>
        <p:nvSpPr>
          <p:cNvPr id="7" name="Espace réservé au texte 5">
            <a:extLst>
              <a:ext uri="{FF2B5EF4-FFF2-40B4-BE49-F238E27FC236}">
                <a16:creationId xmlns:a16="http://schemas.microsoft.com/office/drawing/2014/main" id="{C1BB516E-C5BC-4BCA-A06F-8B2C43AF5E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40542" y="1007412"/>
            <a:ext cx="1385316" cy="1200332"/>
          </a:xfrm>
        </p:spPr>
        <p:txBody>
          <a:bodyPr wrap="none" anchor="ctr" anchorCtr="1"/>
          <a:lstStyle>
            <a:lvl1pPr algn="ctr">
              <a:defRPr sz="8000">
                <a:solidFill>
                  <a:srgbClr val="FFC000"/>
                </a:solidFill>
                <a:latin typeface="Segoe UI" pitchFamily="34"/>
                <a:cs typeface="Segoe UI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401821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9">
            <a:extLst>
              <a:ext uri="{FF2B5EF4-FFF2-40B4-BE49-F238E27FC236}">
                <a16:creationId xmlns:a16="http://schemas.microsoft.com/office/drawing/2014/main" id="{EBC192C6-B83A-44C7-8A80-2904BADA1D95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0415" cy="685800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algn="r">
              <a:defRPr/>
            </a:lvl1pPr>
          </a:lstStyle>
          <a:p>
            <a:pPr lvl="0"/>
            <a:r>
              <a:rPr lang="fr-FR"/>
              <a:t>Photo à fond perdu complet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6F63A659-4E30-4301-BD0B-57BABB0F7CF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7EE2C5F6-5629-422C-8DEB-5C73F7EE1D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3429000"/>
            <a:ext cx="5960269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A583887E-E00A-441F-9321-52FBA2739D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Titre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0E4A822-AEEB-4DB5-B450-51F28D5DF9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C7D2A9EF-4090-4B1C-BB1D-BB8D94B8682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585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CD71F79-2ABD-49DB-9779-7E77A8F12051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B255BACF-E9FF-429A-B07D-BA88AF301B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E5A4165-C5A8-40A7-829C-277ABDBD4B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EE22E9DE-CDCD-4096-A0EC-A7D259F3938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14E44AE-A7D5-41FB-9174-A981F45D6C8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F5E78E20-BE02-46A2-AB9F-0310886C580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907720E-D59A-4455-82EC-830EEFA9B74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77204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6">
            <a:extLst>
              <a:ext uri="{FF2B5EF4-FFF2-40B4-BE49-F238E27FC236}">
                <a16:creationId xmlns:a16="http://schemas.microsoft.com/office/drawing/2014/main" id="{66182D9E-9771-42F0-A116-089EE62E99F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6858000"/>
          </a:xfrm>
        </p:spPr>
        <p:txBody>
          <a:bodyPr anchorCtr="1">
            <a:noAutofit/>
          </a:bodyPr>
          <a:lstStyle>
            <a:lvl1pPr algn="ctr"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588E2640-7914-40DC-912F-CFEDC0859D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 lvl="0"/>
            <a:fld id="{54558FC5-17E2-411A-9EFE-F4201907505A}" type="slidenum">
              <a:t>‹N°›</a:t>
            </a:fld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0817976-AE05-49A7-A2FD-6F701908B2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6648" y="2567616"/>
            <a:ext cx="8804364" cy="2529925"/>
          </a:xfrm>
        </p:spPr>
        <p:txBody>
          <a:bodyPr/>
          <a:lstStyle>
            <a:lvl1pPr>
              <a:defRPr sz="8800" b="1" spc="1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FB6ADAC-080B-40D0-9C8C-E872804695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81153" y="3971111"/>
            <a:ext cx="9461497" cy="757132"/>
          </a:xfrm>
        </p:spPr>
        <p:txBody>
          <a:bodyPr/>
          <a:lstStyle>
            <a:lvl1pPr>
              <a:defRPr sz="4800" spc="300">
                <a:cs typeface="Segoe UI Semilight" pitchFamily="34"/>
              </a:defRPr>
            </a:lvl1pPr>
          </a:lstStyle>
          <a:p>
            <a:pPr lvl="0"/>
            <a:r>
              <a:rPr lang="fr-FR"/>
              <a:t>MODIFIEZ LE TEXTE MAÎTRE</a:t>
            </a:r>
          </a:p>
        </p:txBody>
      </p:sp>
    </p:spTree>
    <p:extLst>
      <p:ext uri="{BB962C8B-B14F-4D97-AF65-F5344CB8AC3E}">
        <p14:creationId xmlns:p14="http://schemas.microsoft.com/office/powerpoint/2010/main" val="156628823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 3">
            <a:extLst>
              <a:ext uri="{FF2B5EF4-FFF2-40B4-BE49-F238E27FC236}">
                <a16:creationId xmlns:a16="http://schemas.microsoft.com/office/drawing/2014/main" id="{7ABC794C-18D0-4430-833C-2DC8658132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3FCD2C-7F88-42E4-90A8-9D4A24AA19FD}" type="slidenum">
              <a:t>‹N°›</a:t>
            </a:fld>
            <a:endParaRPr lang="fr-FR"/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184FCFC5-35BD-4598-B06A-E858D6DBCD1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066952" cy="6858000"/>
          </a:xfrm>
        </p:spPr>
        <p:txBody>
          <a:bodyPr anchor="ctr" anchorCtr="1">
            <a:noAutofit/>
          </a:bodyPr>
          <a:lstStyle>
            <a:lvl1pPr algn="ctr">
              <a:defRPr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22304266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0D0CFCB0-E5C1-4537-B584-2F755ABC626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88AFA97-C298-438D-A70E-CB79139FE6B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444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é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 4">
            <a:extLst>
              <a:ext uri="{FF2B5EF4-FFF2-40B4-BE49-F238E27FC236}">
                <a16:creationId xmlns:a16="http://schemas.microsoft.com/office/drawing/2014/main" id="{F1FF1CF1-F54E-479B-B24A-DB55C85C5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2"/>
            <a:ext cx="12191996" cy="685164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6A1BD0D9-2404-4BAF-88BE-6DFF02D1F0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C539888-D661-4664-BDAC-270BE3E4D584}" type="slidenum">
              <a:t>‹N°›</a:t>
            </a:fld>
            <a:endParaRPr lang="fr-FR"/>
          </a:p>
        </p:txBody>
      </p:sp>
      <p:sp>
        <p:nvSpPr>
          <p:cNvPr id="4" name="Zone de texte 5">
            <a:hlinkClick r:id="rId3"/>
            <a:extLst>
              <a:ext uri="{FF2B5EF4-FFF2-40B4-BE49-F238E27FC236}">
                <a16:creationId xmlns:a16="http://schemas.microsoft.com/office/drawing/2014/main" id="{AF2CBBDA-C7DB-4AFB-9546-08B5470FF779}"/>
              </a:ext>
            </a:extLst>
          </p:cNvPr>
          <p:cNvSpPr txBox="1"/>
          <p:nvPr/>
        </p:nvSpPr>
        <p:spPr>
          <a:xfrm>
            <a:off x="4611328" y="93790"/>
            <a:ext cx="2969340" cy="316519"/>
          </a:xfrm>
          <a:prstGeom prst="rect">
            <a:avLst/>
          </a:prstGeom>
          <a:solidFill>
            <a:srgbClr val="FFC000"/>
          </a:solidFill>
          <a:ln cap="flat">
            <a:noFill/>
          </a:ln>
        </p:spPr>
        <p:txBody>
          <a:bodyPr vert="horz" wrap="square" lIns="0" tIns="45720" rIns="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50" b="0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Neal Creative | Cliquez sur &amp; </a:t>
            </a:r>
            <a:r>
              <a:rPr lang="fr-FR" sz="1050" b="1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5" name="Zone de texte 6">
            <a:hlinkClick r:id="rId4"/>
            <a:extLst>
              <a:ext uri="{FF2B5EF4-FFF2-40B4-BE49-F238E27FC236}">
                <a16:creationId xmlns:a16="http://schemas.microsoft.com/office/drawing/2014/main" id="{F8AEEE0D-8054-4BDA-9835-4A6A068AB50F}"/>
              </a:ext>
            </a:extLst>
          </p:cNvPr>
          <p:cNvSpPr txBox="1"/>
          <p:nvPr/>
        </p:nvSpPr>
        <p:spPr>
          <a:xfrm>
            <a:off x="0" y="6548365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grpSp>
        <p:nvGrpSpPr>
          <p:cNvPr id="6" name="Groupe 7">
            <a:extLst>
              <a:ext uri="{FF2B5EF4-FFF2-40B4-BE49-F238E27FC236}">
                <a16:creationId xmlns:a16="http://schemas.microsoft.com/office/drawing/2014/main" id="{594F290B-F177-40A7-87D9-534D1149E5D0}"/>
              </a:ext>
            </a:extLst>
          </p:cNvPr>
          <p:cNvGrpSpPr/>
          <p:nvPr/>
        </p:nvGrpSpPr>
        <p:grpSpPr>
          <a:xfrm>
            <a:off x="5976079" y="4666649"/>
            <a:ext cx="2145374" cy="1798734"/>
            <a:chOff x="5976079" y="4666649"/>
            <a:chExt cx="2145374" cy="1798734"/>
          </a:xfrm>
        </p:grpSpPr>
        <p:pic>
          <p:nvPicPr>
            <p:cNvPr id="7" name="Image 8">
              <a:extLst>
                <a:ext uri="{FF2B5EF4-FFF2-40B4-BE49-F238E27FC236}">
                  <a16:creationId xmlns:a16="http://schemas.microsoft.com/office/drawing/2014/main" id="{23696654-AA85-4F4D-A2D5-805B2DDF0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072146" y="5174479"/>
              <a:ext cx="838577" cy="1290904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8" name="Zone de texte 9">
              <a:extLst>
                <a:ext uri="{FF2B5EF4-FFF2-40B4-BE49-F238E27FC236}">
                  <a16:creationId xmlns:a16="http://schemas.microsoft.com/office/drawing/2014/main" id="{BC0472D6-A87F-4F85-BDC8-BCDABA70459E}"/>
                </a:ext>
              </a:extLst>
            </p:cNvPr>
            <p:cNvSpPr txBox="1"/>
            <p:nvPr/>
          </p:nvSpPr>
          <p:spPr>
            <a:xfrm>
              <a:off x="5976079" y="4666649"/>
              <a:ext cx="2145374" cy="50783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CONSEIL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Calibri" pitchFamily="34"/>
                  <a:cs typeface="Calibri" pitchFamily="34"/>
                </a:rPr>
                <a:t>│ Utilisez la palette de c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ouleurs intégrée avec le vert et le jaune pour les légendes et les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3201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697BD640-4E6E-458B-B2E7-88C7AE36C41D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34AA5073-5F37-4B44-90AE-A0E72FE046E7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06065C12-24DE-4EB0-9C5A-90BA3DA35DF3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047593F1-FEE4-4B26-A9F4-56B15B643F71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E88D6B3-9F5E-4F0D-BC33-23875CCB3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7" name="Zone de texte 7">
            <a:hlinkClick r:id="rId2"/>
            <a:extLst>
              <a:ext uri="{FF2B5EF4-FFF2-40B4-BE49-F238E27FC236}">
                <a16:creationId xmlns:a16="http://schemas.microsoft.com/office/drawing/2014/main" id="{B8FEBAF7-2ECA-4384-AA6B-FC4B94D80455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3A57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909950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4C717734-39CD-47EA-8BA8-7AA5E07B05FC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0F6E6A7D-2A4F-4B5B-86FB-A8FDC581BF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7E0FFEBB-8AA9-4D3C-BBB7-70F6CAFF4B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8D6D26C2-1F5A-41DE-AE5D-542E3F027D2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Zone de texte 11">
            <a:hlinkClick r:id="rId3"/>
            <a:extLst>
              <a:ext uri="{FF2B5EF4-FFF2-40B4-BE49-F238E27FC236}">
                <a16:creationId xmlns:a16="http://schemas.microsoft.com/office/drawing/2014/main" id="{D1B3B9D5-3889-4CBC-A74B-E66FA07DA52D}"/>
              </a:ext>
            </a:extLst>
          </p:cNvPr>
          <p:cNvSpPr txBox="1"/>
          <p:nvPr/>
        </p:nvSpPr>
        <p:spPr>
          <a:xfrm>
            <a:off x="9089200" y="6298103"/>
            <a:ext cx="2990892" cy="367872"/>
          </a:xfrm>
          <a:prstGeom prst="rect">
            <a:avLst/>
          </a:prstGeom>
          <a:solidFill>
            <a:srgbClr val="004568"/>
          </a:solidFill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Neal Creative | Cliquez sur &amp; </a:t>
            </a:r>
            <a:r>
              <a:rPr lang="fr-FR" sz="1100" b="1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BECCD66-84AB-4EAB-A5B9-23B975BF2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8917576" cy="5909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8" name="Espace réservé au numéro de diapositive 7">
            <a:extLst>
              <a:ext uri="{FF2B5EF4-FFF2-40B4-BE49-F238E27FC236}">
                <a16:creationId xmlns:a16="http://schemas.microsoft.com/office/drawing/2014/main" id="{AACF879A-0BCC-4DB4-9DF5-1858296DF61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F3FED7-ADFD-4532-A464-5CBBF2214452}" type="slidenum">
              <a:t>‹N°›</a:t>
            </a:fld>
            <a:endParaRPr lang="fr-FR"/>
          </a:p>
        </p:txBody>
      </p:sp>
      <p:sp>
        <p:nvSpPr>
          <p:cNvPr id="9" name="Zone de texte 12">
            <a:hlinkClick r:id="rId4"/>
            <a:extLst>
              <a:ext uri="{FF2B5EF4-FFF2-40B4-BE49-F238E27FC236}">
                <a16:creationId xmlns:a16="http://schemas.microsoft.com/office/drawing/2014/main" id="{14800724-D443-4640-88FB-D070F5EB2DDC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BFBFB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38973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ÉPARATEUR DE SECTION DE BASE BOUÉ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6">
            <a:extLst>
              <a:ext uri="{FF2B5EF4-FFF2-40B4-BE49-F238E27FC236}">
                <a16:creationId xmlns:a16="http://schemas.microsoft.com/office/drawing/2014/main" id="{9E9C8D69-B93A-4649-8C3F-20BD6783881F}"/>
              </a:ext>
            </a:extLst>
          </p:cNvPr>
          <p:cNvSpPr/>
          <p:nvPr/>
        </p:nvSpPr>
        <p:spPr>
          <a:xfrm>
            <a:off x="2861706" y="157953"/>
            <a:ext cx="6483178" cy="6483178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E488C8D7-0C04-481D-9B29-0DEE4DB6D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48778" y="2476213"/>
            <a:ext cx="5208330" cy="1846658"/>
          </a:xfrm>
        </p:spPr>
        <p:txBody>
          <a:bodyPr anchor="ctr" anchorCtr="1"/>
          <a:lstStyle>
            <a:lvl1pPr algn="ctr">
              <a:lnSpc>
                <a:spcPct val="9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4" name="points">
            <a:extLst>
              <a:ext uri="{FF2B5EF4-FFF2-40B4-BE49-F238E27FC236}">
                <a16:creationId xmlns:a16="http://schemas.microsoft.com/office/drawing/2014/main" id="{9E003722-FA3C-4F78-A1E7-3E82418C7561}"/>
              </a:ext>
            </a:extLst>
          </p:cNvPr>
          <p:cNvSpPr/>
          <p:nvPr/>
        </p:nvSpPr>
        <p:spPr>
          <a:xfrm>
            <a:off x="3448778" y="745025"/>
            <a:ext cx="5309024" cy="530902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84151" cap="rnd">
            <a:solidFill>
              <a:srgbClr val="FFC000"/>
            </a:solidFill>
            <a:custDash>
              <a:ds d="600000" sp="20000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83491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3_Quote ALIGNÉ À GAUCH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40AB82F-B854-49AB-B031-0BF154FBA1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B02394B7-AEEF-47B7-B8C0-C85E6BB5CBE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25BEAB30-9920-4D75-B93D-720A8DF56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433626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1_Quote CENTRÉ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83A53AE3-B8EA-4F5F-9163-D2B342B06E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/>
            </a:lvl1pPr>
            <a:lvl2pPr algn="ctr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89CA2E44-7460-4913-B350-31CF0734670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003FBB78-BAAC-49A3-9715-937A4EEDF3F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86738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4_Quote ALIGNÉ À GAUCH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DF1619C-3CBF-47FB-B21E-2E79C840DC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9E372073-B292-442D-B4DF-BD3BB12E0157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991B198-AB05-419B-AC61-508270167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89806047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claire 1_Quote CENTR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 de texte 8">
            <a:extLst>
              <a:ext uri="{FF2B5EF4-FFF2-40B4-BE49-F238E27FC236}">
                <a16:creationId xmlns:a16="http://schemas.microsoft.com/office/drawing/2014/main" id="{D2F3FBE2-141F-4602-9A3A-5865D99E852D}"/>
              </a:ext>
            </a:extLst>
          </p:cNvPr>
          <p:cNvSpPr txBox="1"/>
          <p:nvPr/>
        </p:nvSpPr>
        <p:spPr>
          <a:xfrm>
            <a:off x="5648962" y="419096"/>
            <a:ext cx="894082" cy="36317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500" b="0" i="0" u="none" strike="noStrike" kern="1200" cap="none" spc="0" baseline="0">
                <a:solidFill>
                  <a:srgbClr val="FFC000"/>
                </a:solidFill>
                <a:uFillTx/>
                <a:latin typeface="Arial Black" pitchFamily="34"/>
              </a:rPr>
              <a:t>« </a:t>
            </a:r>
            <a:endParaRPr lang="fr-FR" sz="2800" b="0" i="0" u="none" strike="noStrike" kern="1200" cap="none" spc="0" baseline="0">
              <a:solidFill>
                <a:srgbClr val="FFC000"/>
              </a:solidFill>
              <a:uFillTx/>
              <a:latin typeface="Segoe UI"/>
            </a:endParaRPr>
          </a:p>
        </p:txBody>
      </p:sp>
      <p:sp>
        <p:nvSpPr>
          <p:cNvPr id="3" name="Espace réservé au texte 2">
            <a:extLst>
              <a:ext uri="{FF2B5EF4-FFF2-40B4-BE49-F238E27FC236}">
                <a16:creationId xmlns:a16="http://schemas.microsoft.com/office/drawing/2014/main" id="{0B0D05BC-6617-40B3-9BA0-3C37A7B6061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08361" y="5335066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  <p:sp>
        <p:nvSpPr>
          <p:cNvPr id="4" name="Espace réservé au texte 7">
            <a:extLst>
              <a:ext uri="{FF2B5EF4-FFF2-40B4-BE49-F238E27FC236}">
                <a16:creationId xmlns:a16="http://schemas.microsoft.com/office/drawing/2014/main" id="{1A347353-7EE0-47AD-9F34-3226B85CCC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>
                <a:solidFill>
                  <a:srgbClr val="404040"/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rgbClr val="40404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5" name="Espace réservé au numéro de diapositive 7">
            <a:extLst>
              <a:ext uri="{FF2B5EF4-FFF2-40B4-BE49-F238E27FC236}">
                <a16:creationId xmlns:a16="http://schemas.microsoft.com/office/drawing/2014/main" id="{3E4761A9-579B-4BFE-9336-B52EFEF755B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8897C8-BC40-4049-9EF1-91A5A8F9CD7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40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ark Légende avec une petite non puc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3">
            <a:extLst>
              <a:ext uri="{FF2B5EF4-FFF2-40B4-BE49-F238E27FC236}">
                <a16:creationId xmlns:a16="http://schemas.microsoft.com/office/drawing/2014/main" id="{C5C5F3B6-4A08-4489-9BA6-1B71FEA50B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597270"/>
            <a:ext cx="4868987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solidFill>
                  <a:srgbClr val="FFFFFF"/>
                </a:solidFill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3" name="Espace réservé du texte 8">
            <a:extLst>
              <a:ext uri="{FF2B5EF4-FFF2-40B4-BE49-F238E27FC236}">
                <a16:creationId xmlns:a16="http://schemas.microsoft.com/office/drawing/2014/main" id="{B2E6B450-F948-4982-80BA-398FC9237E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Titre 6">
            <a:extLst>
              <a:ext uri="{FF2B5EF4-FFF2-40B4-BE49-F238E27FC236}">
                <a16:creationId xmlns:a16="http://schemas.microsoft.com/office/drawing/2014/main" id="{EEE45DEB-0587-4DE6-A254-D453534FFF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40A4531-C5CC-4FED-984B-D81D596939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599502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23F343E2-0C50-47A9-B4D2-B34BB4B496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779897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5920496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43AFC343-43A0-421B-8081-4D01D0A3C40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178FA8E7-6E4A-43BA-9F03-4973C05BF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472747"/>
            <a:ext cx="4566001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D17F4C9-882E-4879-A836-8B4B65CDB3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91A3FFB-0E99-4AEC-809C-E455904E591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50597" y="6484933"/>
            <a:ext cx="425598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F6F19D2-3A0B-4BDB-A652-D44CC6D79DD2}" type="slidenum">
              <a:t>‹N°›</a:t>
            </a:fld>
            <a:endParaRPr lang="fr-FR"/>
          </a:p>
        </p:txBody>
      </p:sp>
      <p:sp>
        <p:nvSpPr>
          <p:cNvPr id="6" name="Titre 6">
            <a:extLst>
              <a:ext uri="{FF2B5EF4-FFF2-40B4-BE49-F238E27FC236}">
                <a16:creationId xmlns:a16="http://schemas.microsoft.com/office/drawing/2014/main" id="{9C26DE94-C099-414E-9D0B-7F2A7D5F37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7019930E-6439-4CF4-9E68-669F886813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697324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742766C7-FA31-4026-B5B7-8918F3AD20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975561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141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8545AD9F-F738-4E89-92F4-CA0229934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796" y="1275350"/>
            <a:ext cx="11658600" cy="1870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" name="Espace réservé au titre 3">
            <a:extLst>
              <a:ext uri="{FF2B5EF4-FFF2-40B4-BE49-F238E27FC236}">
                <a16:creationId xmlns:a16="http://schemas.microsoft.com/office/drawing/2014/main" id="{46359AAB-EBB5-413B-B2B5-5F41150D78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 style au titre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488E219B-78D7-4454-87C9-2399C267EDA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74AF"/>
                </a:solidFill>
                <a:uFillTx/>
                <a:latin typeface="Segoe UI"/>
              </a:defRPr>
            </a:lvl1pPr>
          </a:lstStyle>
          <a:p>
            <a:pPr lvl="0"/>
            <a:fld id="{973830B0-16F3-4035-84F0-CB6138FECDD2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3600" b="0" i="0" u="none" strike="noStrike" kern="1200" cap="none" spc="300" baseline="0">
          <a:solidFill>
            <a:srgbClr val="000000"/>
          </a:solidFill>
          <a:uFillTx/>
          <a:latin typeface="Segoe UI Semibold" pitchFamily="34"/>
          <a:cs typeface="Segoe UI Semibold" pitchFamily="34"/>
        </a:defRPr>
      </a:lvl1pPr>
    </p:titleStyle>
    <p:bodyStyle>
      <a:lvl1pPr marL="0" marR="0" lvl="0" indent="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None/>
        <a:tabLst/>
        <a:defRPr lang="fr-FR" sz="2400" b="1" i="0" u="none" strike="noStrike" kern="1200" cap="none" spc="0" baseline="0">
          <a:solidFill>
            <a:srgbClr val="000000"/>
          </a:solidFill>
          <a:uFillTx/>
          <a:latin typeface="Segoe UI"/>
        </a:defRPr>
      </a:lvl1pPr>
      <a:lvl2pPr marL="0" marR="0" lvl="1" indent="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fr-FR" sz="2000" b="0" i="0" u="none" strike="noStrike" kern="1200" cap="none" spc="0" baseline="0">
          <a:solidFill>
            <a:srgbClr val="595959"/>
          </a:solidFill>
          <a:uFillTx/>
          <a:latin typeface="Segoe UI"/>
        </a:defRPr>
      </a:lvl2pPr>
      <a:lvl3pPr marL="0" marR="0" lvl="2" indent="0" algn="l" defTabSz="914400" rtl="0" fontAlgn="auto" hangingPunct="1">
        <a:lnSpc>
          <a:spcPct val="90000"/>
        </a:lnSpc>
        <a:spcBef>
          <a:spcPts val="1200"/>
        </a:spcBef>
        <a:spcAft>
          <a:spcPts val="1200"/>
        </a:spcAft>
        <a:buNone/>
        <a:tabLst/>
        <a:defRPr lang="fr-FR" sz="2000" b="1" i="0" u="none" strike="noStrike" kern="1200" cap="none" spc="0" baseline="0">
          <a:solidFill>
            <a:srgbClr val="0074AF"/>
          </a:solidFill>
          <a:uFillTx/>
          <a:latin typeface="Segoe UI"/>
        </a:defRPr>
      </a:lvl3pPr>
      <a:lvl4pPr marL="0" marR="0" lvl="3" indent="0" algn="l" defTabSz="914400" rtl="0" fontAlgn="auto" hangingPunct="1">
        <a:lnSpc>
          <a:spcPct val="90000"/>
        </a:lnSpc>
        <a:spcBef>
          <a:spcPts val="0"/>
        </a:spcBef>
        <a:spcAft>
          <a:spcPts val="6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4pPr>
      <a:lvl5pPr marL="0" marR="0" lvl="4" indent="0" algn="l" defTabSz="914400" rtl="0" fontAlgn="auto" hangingPunct="1">
        <a:lnSpc>
          <a:spcPct val="90000"/>
        </a:lnSpc>
        <a:spcBef>
          <a:spcPts val="0"/>
        </a:spcBef>
        <a:spcAft>
          <a:spcPts val="12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bm-attrition.herokuapp.com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5A47FFE3-5373-44D2-91E5-32C6E72FDB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928" y="-744305"/>
            <a:ext cx="12679855" cy="8453236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31B9F071-636E-4AB7-A22E-65A0A5E0B56F}"/>
              </a:ext>
            </a:extLst>
          </p:cNvPr>
          <p:cNvSpPr/>
          <p:nvPr/>
        </p:nvSpPr>
        <p:spPr>
          <a:xfrm>
            <a:off x="0" y="6908163"/>
            <a:ext cx="1059341" cy="30016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000000">
              <a:alpha val="4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0000"/>
              </a:solidFill>
              <a:uFillTx/>
              <a:latin typeface="Segoe UI"/>
            </a:endParaRPr>
          </a:p>
        </p:txBody>
      </p:sp>
      <p:sp>
        <p:nvSpPr>
          <p:cNvPr id="4" name="Ovale 13">
            <a:extLst>
              <a:ext uri="{FF2B5EF4-FFF2-40B4-BE49-F238E27FC236}">
                <a16:creationId xmlns:a16="http://schemas.microsoft.com/office/drawing/2014/main" id="{D6C82953-85F4-4B8A-B535-69A237068934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14">
            <a:extLst>
              <a:ext uri="{FF2B5EF4-FFF2-40B4-BE49-F238E27FC236}">
                <a16:creationId xmlns:a16="http://schemas.microsoft.com/office/drawing/2014/main" id="{F89CDC47-C7A5-4AEB-BC0C-74B8C39F0116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Ovale 15">
            <a:extLst>
              <a:ext uri="{FF2B5EF4-FFF2-40B4-BE49-F238E27FC236}">
                <a16:creationId xmlns:a16="http://schemas.microsoft.com/office/drawing/2014/main" id="{472E4F10-8EE6-42F7-8BF2-41AD634C39B0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7" name="Ovale 9">
            <a:extLst>
              <a:ext uri="{FF2B5EF4-FFF2-40B4-BE49-F238E27FC236}">
                <a16:creationId xmlns:a16="http://schemas.microsoft.com/office/drawing/2014/main" id="{D9A309FD-B5EF-431A-BE8A-D49B885305AB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8" name="Ovale 10">
            <a:extLst>
              <a:ext uri="{FF2B5EF4-FFF2-40B4-BE49-F238E27FC236}">
                <a16:creationId xmlns:a16="http://schemas.microsoft.com/office/drawing/2014/main" id="{6E286B5B-4DA1-40F2-9D98-8F57B9ABB63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9" name="Ovale 11">
            <a:extLst>
              <a:ext uri="{FF2B5EF4-FFF2-40B4-BE49-F238E27FC236}">
                <a16:creationId xmlns:a16="http://schemas.microsoft.com/office/drawing/2014/main" id="{E6903D04-BDD4-43B0-833A-0049E0D7ADC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0" name="Rectangle 45">
            <a:extLst>
              <a:ext uri="{FF2B5EF4-FFF2-40B4-BE49-F238E27FC236}">
                <a16:creationId xmlns:a16="http://schemas.microsoft.com/office/drawing/2014/main" id="{FC70B631-9CB7-4613-94BB-767F9D8E0F10}"/>
              </a:ext>
            </a:extLst>
          </p:cNvPr>
          <p:cNvSpPr/>
          <p:nvPr/>
        </p:nvSpPr>
        <p:spPr>
          <a:xfrm flipH="1">
            <a:off x="7847737" y="5476709"/>
            <a:ext cx="2553827" cy="989847"/>
          </a:xfrm>
          <a:prstGeom prst="rect">
            <a:avLst/>
          </a:prstGeom>
          <a:solidFill>
            <a:srgbClr val="FFFFFF">
              <a:alpha val="68000"/>
            </a:srgbClr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0" cap="none" spc="0" baseline="0" dirty="0" err="1">
                <a:solidFill>
                  <a:srgbClr val="FFFFFF"/>
                </a:solidFill>
                <a:uFillTx/>
                <a:latin typeface="Segoe UI"/>
              </a:rPr>
              <a:t>Shirin</a:t>
            </a:r>
            <a:r>
              <a:rPr lang="fr-FR" sz="2000" b="0" i="0" u="none" strike="noStrike" kern="0" cap="none" spc="0" baseline="0" dirty="0">
                <a:solidFill>
                  <a:srgbClr val="FFFFFF"/>
                </a:solidFill>
                <a:uFillTx/>
                <a:latin typeface="Segoe UI"/>
              </a:rPr>
              <a:t> </a:t>
            </a:r>
            <a:r>
              <a:rPr lang="fr-FR" sz="2000" b="0" i="0" u="none" strike="noStrike" kern="0" cap="none" spc="0" baseline="0" dirty="0" err="1">
                <a:solidFill>
                  <a:srgbClr val="FFFFFF"/>
                </a:solidFill>
                <a:uFillTx/>
                <a:latin typeface="Segoe UI"/>
              </a:rPr>
              <a:t>Abousalih</a:t>
            </a:r>
            <a:br>
              <a:rPr lang="fr-FR" sz="2000" kern="0" dirty="0">
                <a:solidFill>
                  <a:srgbClr val="FFFFFF"/>
                </a:solidFill>
                <a:latin typeface="Segoe UI"/>
              </a:rPr>
            </a:br>
            <a:r>
              <a:rPr lang="fr-FR" sz="2000" b="0" i="0" u="none" strike="noStrike" kern="0" cap="none" spc="0" baseline="0" dirty="0">
                <a:solidFill>
                  <a:srgbClr val="FFFFFF"/>
                </a:solidFill>
                <a:uFillTx/>
                <a:latin typeface="Segoe UI"/>
              </a:rPr>
              <a:t>Olivier Masson </a:t>
            </a:r>
          </a:p>
        </p:txBody>
      </p:sp>
      <p:sp>
        <p:nvSpPr>
          <p:cNvPr id="11" name="Titre 6">
            <a:extLst>
              <a:ext uri="{FF2B5EF4-FFF2-40B4-BE49-F238E27FC236}">
                <a16:creationId xmlns:a16="http://schemas.microsoft.com/office/drawing/2014/main" id="{FBCC7A81-C09E-403A-97E9-25A4B6D64179}"/>
              </a:ext>
            </a:extLst>
          </p:cNvPr>
          <p:cNvSpPr txBox="1"/>
          <p:nvPr/>
        </p:nvSpPr>
        <p:spPr>
          <a:xfrm>
            <a:off x="1679953" y="3280602"/>
            <a:ext cx="5909264" cy="8742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0" rIns="91440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8800" b="1" i="0" u="none" strike="noStrike" kern="1200" cap="none" spc="-300" baseline="0">
              <a:solidFill>
                <a:srgbClr val="000000"/>
              </a:solidFill>
              <a:uFillTx/>
              <a:latin typeface="Segoe UI"/>
              <a:cs typeface="Segoe UI Semilight" pitchFamily="34"/>
            </a:endParaRPr>
          </a:p>
        </p:txBody>
      </p:sp>
      <p:sp>
        <p:nvSpPr>
          <p:cNvPr id="13" name="Espace réservé au texte 7">
            <a:extLst>
              <a:ext uri="{FF2B5EF4-FFF2-40B4-BE49-F238E27FC236}">
                <a16:creationId xmlns:a16="http://schemas.microsoft.com/office/drawing/2014/main" id="{AAE4BA01-19F0-43A4-BE04-84ED75F3D5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3788" y="5327383"/>
            <a:ext cx="11386081" cy="757132"/>
          </a:xfrm>
        </p:spPr>
        <p:txBody>
          <a:bodyPr/>
          <a:lstStyle/>
          <a:p>
            <a:pPr lvl="0"/>
            <a:r>
              <a:rPr lang="fr-FR" sz="4800" spc="300" dirty="0">
                <a:solidFill>
                  <a:srgbClr val="FFFFFF"/>
                </a:solidFill>
                <a:cs typeface="Segoe UI Semilight" pitchFamily="34"/>
              </a:rPr>
              <a:t>Attrition at IBM</a:t>
            </a:r>
          </a:p>
        </p:txBody>
      </p:sp>
      <p:sp>
        <p:nvSpPr>
          <p:cNvPr id="14" name="Forme libre : Forme 18">
            <a:extLst>
              <a:ext uri="{FF2B5EF4-FFF2-40B4-BE49-F238E27FC236}">
                <a16:creationId xmlns:a16="http://schemas.microsoft.com/office/drawing/2014/main" id="{2B1D5F2C-FFDF-429E-A19D-BC65FC7D4810}"/>
              </a:ext>
            </a:extLst>
          </p:cNvPr>
          <p:cNvSpPr/>
          <p:nvPr/>
        </p:nvSpPr>
        <p:spPr>
          <a:xfrm>
            <a:off x="7066538" y="4361550"/>
            <a:ext cx="488125" cy="48812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FFC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5" name="Espace réservé au numéro de diapositive 2">
            <a:extLst>
              <a:ext uri="{FF2B5EF4-FFF2-40B4-BE49-F238E27FC236}">
                <a16:creationId xmlns:a16="http://schemas.microsoft.com/office/drawing/2014/main" id="{009D0ED4-D913-455F-A1B4-AC260AF5AB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A26F412-D3DA-42F7-A9E0-9554B28DF3FD}" type="slidenum">
              <a:t>1</a:t>
            </a:fld>
            <a:endParaRPr lang="fr-FR" sz="1200" b="0" i="0" u="none" strike="noStrike" kern="1200" cap="none" spc="0" baseline="0">
              <a:solidFill>
                <a:srgbClr val="00B0F0"/>
              </a:solidFill>
              <a:uFillTx/>
              <a:latin typeface="Segoe UI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5C168BC-6AE0-4D19-9FF2-A7221E40477C}"/>
              </a:ext>
            </a:extLst>
          </p:cNvPr>
          <p:cNvSpPr txBox="1"/>
          <p:nvPr/>
        </p:nvSpPr>
        <p:spPr>
          <a:xfrm>
            <a:off x="706584" y="6158959"/>
            <a:ext cx="166577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March </a:t>
            </a:r>
            <a:r>
              <a:rPr lang="fr-FR" b="1" dirty="0">
                <a:solidFill>
                  <a:srgbClr val="FFFFFF"/>
                </a:solidFill>
                <a:latin typeface="Calibri"/>
              </a:rPr>
              <a:t>28</a:t>
            </a:r>
            <a:r>
              <a:rPr lang="fr-FR" sz="18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, 2022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F7B29E9-223F-4F99-944C-13DF665E25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C86AFF8D-A22C-41CF-8B94-C7C45F39DE8E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BCAD5EF-AEFE-483A-ABB1-F6E665990ACA}" type="slidenum">
              <a:t>10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22534F05-B025-4C4F-ACCA-5D47725C66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192EEC12-2ADE-45B5-867C-AA3C8021F79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6E99DC3C-E6B8-46A9-8230-7EA31C232F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CE481D57-BE69-44BC-8051-2061F2B3089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D728CD7E-43B0-4468-8E68-3B88EBF983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B6C48EF-A2FD-4863-BE1D-233D8EA964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B1018424-0F40-417A-9B2A-145DB7AFE6D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120B45FB-47DE-4904-AB78-4AC6E79024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67D19804-6E73-4E99-A72D-B43F92B231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D9128F0-5D57-4F34-82B0-B583F2F7D2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EF4F2AB3-2E78-4A7B-A3D7-44064E039CB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55DFEF65-A6BE-469F-8479-EB72F82C322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90769490-C5AE-4531-9661-8844D1AC4B60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C188087D-24C9-4C47-9D1B-1FA9A59120EA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F3A7B9AF-82D8-4A1B-9EBB-B363840E86A6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contenu 32">
            <a:extLst>
              <a:ext uri="{FF2B5EF4-FFF2-40B4-BE49-F238E27FC236}">
                <a16:creationId xmlns:a16="http://schemas.microsoft.com/office/drawing/2014/main" id="{AF582850-C52F-493A-8FF7-A5199C6AE7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2877" y="203664"/>
            <a:ext cx="10800940" cy="4801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Streamlit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: a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very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powerful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tool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to prototype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our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data app</a:t>
            </a:r>
          </a:p>
        </p:txBody>
      </p:sp>
      <p:sp>
        <p:nvSpPr>
          <p:cNvPr id="4" name="Espace réservé du contenu 50">
            <a:extLst>
              <a:ext uri="{FF2B5EF4-FFF2-40B4-BE49-F238E27FC236}">
                <a16:creationId xmlns:a16="http://schemas.microsoft.com/office/drawing/2014/main" id="{286E7CEB-239B-4A5C-A873-B62B8BFF0F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4B7DC2A9-D65C-492B-A4B4-AB63FD50A1A6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ADE30E4-F412-4CA4-AF5B-218C3928E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00" r="3322" b="5271"/>
          <a:stretch/>
        </p:blipFill>
        <p:spPr>
          <a:xfrm>
            <a:off x="738781" y="1531088"/>
            <a:ext cx="10358420" cy="512489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50">
            <a:extLst>
              <a:ext uri="{FF2B5EF4-FFF2-40B4-BE49-F238E27FC236}">
                <a16:creationId xmlns:a16="http://schemas.microsoft.com/office/drawing/2014/main" id="{286E7CEB-239B-4A5C-A873-B62B8BFF0F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4B7DC2A9-D65C-492B-A4B4-AB63FD50A1A6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145E3B0-0427-40E0-864C-0D2969168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" t="17520" r="3213" b="5581"/>
          <a:stretch/>
        </p:blipFill>
        <p:spPr>
          <a:xfrm>
            <a:off x="808073" y="1414130"/>
            <a:ext cx="10300823" cy="527375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Espace réservé au contenu 32">
            <a:extLst>
              <a:ext uri="{FF2B5EF4-FFF2-40B4-BE49-F238E27FC236}">
                <a16:creationId xmlns:a16="http://schemas.microsoft.com/office/drawing/2014/main" id="{B5361843-2B1C-4B34-B673-4416AD8683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78722" y="203664"/>
            <a:ext cx="10800940" cy="4801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Data exploration made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easy</a:t>
            </a:r>
            <a:endParaRPr lang="fr-FR" sz="2800" b="0" dirty="0">
              <a:solidFill>
                <a:srgbClr val="0074AF"/>
              </a:solidFill>
              <a:latin typeface="Segoe UI Semibold" pitchFamily="34"/>
              <a:cs typeface="Segoe UI Semibold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945298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3B0CFAA8-B569-4AEC-BAD5-45AB7E336A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8FB59D49-5892-40DE-B853-BB7F8A51065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1" name="Espace réservé au contenu 32">
            <a:extLst>
              <a:ext uri="{FF2B5EF4-FFF2-40B4-BE49-F238E27FC236}">
                <a16:creationId xmlns:a16="http://schemas.microsoft.com/office/drawing/2014/main" id="{0EB17144-271B-4953-A230-6F77EEEFC8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14957" y="225410"/>
            <a:ext cx="3633220" cy="4801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Focus on attrition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1978E13-0BDB-41D8-95D1-27C003AEB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9" t="18348" r="4420" b="9136"/>
          <a:stretch/>
        </p:blipFill>
        <p:spPr>
          <a:xfrm>
            <a:off x="887306" y="1318437"/>
            <a:ext cx="9875520" cy="497312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3B0CFAA8-B569-4AEC-BAD5-45AB7E336A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8FB59D49-5892-40DE-B853-BB7F8A51065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0965F06-339E-4F03-8023-B51534AE6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2" t="21969" r="9226" b="17729"/>
          <a:stretch/>
        </p:blipFill>
        <p:spPr>
          <a:xfrm>
            <a:off x="736599" y="1477925"/>
            <a:ext cx="10412130" cy="461917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D4D4677-356A-4E9D-B8BA-8007EBECE6F8}"/>
              </a:ext>
            </a:extLst>
          </p:cNvPr>
          <p:cNvSpPr txBox="1"/>
          <p:nvPr/>
        </p:nvSpPr>
        <p:spPr>
          <a:xfrm>
            <a:off x="845287" y="6186231"/>
            <a:ext cx="8468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hlinkClick r:id="rId3"/>
              </a:rPr>
              <a:t>https://ibm-attrition.herokuapp.com/</a:t>
            </a:r>
            <a:r>
              <a:rPr lang="fr-FR" dirty="0"/>
              <a:t> </a:t>
            </a:r>
          </a:p>
        </p:txBody>
      </p:sp>
      <p:sp>
        <p:nvSpPr>
          <p:cNvPr id="12" name="Espace réservé au contenu 32">
            <a:extLst>
              <a:ext uri="{FF2B5EF4-FFF2-40B4-BE49-F238E27FC236}">
                <a16:creationId xmlns:a16="http://schemas.microsoft.com/office/drawing/2014/main" id="{0FA9C92E-28AA-42BE-A3E4-0DAFDC727D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14955" y="225410"/>
            <a:ext cx="9885165" cy="867930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2 key variables to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understand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and </a:t>
            </a:r>
            <a:r>
              <a:rPr lang="fr-FR" sz="28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explain</a:t>
            </a:r>
            <a:r>
              <a:rPr lang="fr-FR" sz="28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attrition at IBM</a:t>
            </a:r>
          </a:p>
        </p:txBody>
      </p:sp>
    </p:spTree>
    <p:extLst>
      <p:ext uri="{BB962C8B-B14F-4D97-AF65-F5344CB8AC3E}">
        <p14:creationId xmlns:p14="http://schemas.microsoft.com/office/powerpoint/2010/main" val="128108498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CD21E18-3A5E-477F-B383-7FB65B9F52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8129853A-0F35-43B4-8F2F-446B78BD826F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D725AE1-F312-4CB7-AA5D-334357BA7BBE}" type="slidenum">
              <a:t>15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229539D-65A1-4C2D-9A95-411E9890CD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7864393-9545-4FF5-8B27-F3E0F6A980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 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55982CCD-0D35-4C5D-8D1E-4EF587F52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D28E7700-1D9C-40FA-9E34-BEAA150BA9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5F4F6BE-5C37-4315-9F88-E189BB9F92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90C6E6D-770D-4151-BBB7-33E8A86E01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A22A346E-AB4B-41BB-B6B1-F6D6EEE0FB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2824739B-7CB2-463D-85A1-FF28723A23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934C2EE8-BE0C-42D4-892E-3BF399D25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A78F078-A240-4298-900C-8C3EA40CA9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BD8C394C-5C96-43C5-B594-A619B5524B5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E8D61E2F-E239-4F22-8B5B-3C276303B51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30A7FCF-2523-4B3C-A82D-C541159FD1FE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74EF219F-B72B-4372-81E7-6BBACED279E7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D0DCE77-00FD-4E19-93F9-AA8153FFD780}"/>
              </a:ext>
            </a:extLst>
          </p:cNvPr>
          <p:cNvSpPr/>
          <p:nvPr/>
        </p:nvSpPr>
        <p:spPr>
          <a:xfrm>
            <a:off x="5110590" y="3371612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2">
            <a:extLst>
              <a:ext uri="{FF2B5EF4-FFF2-40B4-BE49-F238E27FC236}">
                <a16:creationId xmlns:a16="http://schemas.microsoft.com/office/drawing/2014/main" id="{D811578E-6782-44BC-8FA7-77BF51D25F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73782" y="133612"/>
            <a:ext cx="660040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Key Takeaways</a:t>
            </a:r>
          </a:p>
        </p:txBody>
      </p:sp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BFDB6CD9-34A0-474F-9BCC-0BF6511730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22CA8F76-8F82-4B43-9B54-86BD4417800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E466327C-79AD-479C-A972-C43C016771AE}"/>
              </a:ext>
            </a:extLst>
          </p:cNvPr>
          <p:cNvSpPr txBox="1"/>
          <p:nvPr/>
        </p:nvSpPr>
        <p:spPr>
          <a:xfrm>
            <a:off x="691116" y="1511786"/>
            <a:ext cx="10176777" cy="3416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What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we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know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so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far: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Income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Evolution and Distance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from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Home are key variables to test in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order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to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better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understand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reasons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for attrition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1" kern="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We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would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have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liked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to have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Gender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as part of the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dataset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1" i="0" u="none" strike="noStrike" kern="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We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would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have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liked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to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get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Time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Series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to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understand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trends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through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various</a:t>
            </a:r>
            <a:r>
              <a:rPr lang="fr-FR" sz="2400" b="1" kern="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400" b="1" kern="0" dirty="0" err="1">
                <a:solidFill>
                  <a:srgbClr val="000000"/>
                </a:solidFill>
                <a:latin typeface="Calibri"/>
              </a:rPr>
              <a:t>years</a:t>
            </a:r>
            <a:endParaRPr lang="fr-FR" sz="2400" b="0" i="0" u="none" strike="noStrike" kern="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6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7DC86155-4275-454D-9235-36BC46285DD2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11F45EAF-D3E9-4D87-AAD2-4E2E4B54C4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4876" y="2428349"/>
            <a:ext cx="9736668" cy="7060394"/>
          </a:xfrm>
        </p:spPr>
        <p:txBody>
          <a:bodyPr/>
          <a:lstStyle/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Integrate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more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Streamlit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controls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to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make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data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discovery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dynamic</a:t>
            </a:r>
            <a:endParaRPr lang="fr-FR" sz="280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Integrate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time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series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data to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get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a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feel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for changes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thourgh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time </a:t>
            </a: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Test 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probability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of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leaving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IBM vs certains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criteria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(distance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from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home,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income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sz="2800" b="0" dirty="0" err="1">
                <a:solidFill>
                  <a:srgbClr val="FFFFFF"/>
                </a:solidFill>
                <a:latin typeface="Segoe UI Light"/>
              </a:rPr>
              <a:t>evolution</a:t>
            </a:r>
            <a:r>
              <a:rPr lang="fr-FR" sz="2800" b="0" dirty="0">
                <a:solidFill>
                  <a:srgbClr val="FFFFFF"/>
                </a:solidFill>
                <a:latin typeface="Segoe UI Light"/>
              </a:rPr>
              <a:t>…)</a:t>
            </a:r>
            <a:endParaRPr lang="fr-FR" sz="280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2DB5628D-7C10-4176-8D0C-38DD3725B4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914098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b="1"/>
              <a:t>NEXT STEPS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4C65E7C9-00A9-49FA-9D70-ADD52754BC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928" y="-744305"/>
            <a:ext cx="12679855" cy="8453236"/>
          </a:xfrm>
          <a:prstGeom prst="rect">
            <a:avLst/>
          </a:prstGeom>
        </p:spPr>
      </p:pic>
      <p:sp>
        <p:nvSpPr>
          <p:cNvPr id="3" name="Espace réservé au numéro de diapositive 20">
            <a:extLst>
              <a:ext uri="{FF2B5EF4-FFF2-40B4-BE49-F238E27FC236}">
                <a16:creationId xmlns:a16="http://schemas.microsoft.com/office/drawing/2014/main" id="{C6476BC7-6B56-4646-918F-C8288637D699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441C56-6519-4A26-ADDB-2CE252E6B6F9}" type="slidenum">
              <a:t>18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ZoneTexte 5">
            <a:extLst>
              <a:ext uri="{FF2B5EF4-FFF2-40B4-BE49-F238E27FC236}">
                <a16:creationId xmlns:a16="http://schemas.microsoft.com/office/drawing/2014/main" id="{94A193B9-53B4-4BDD-A761-7F96C642B137}"/>
              </a:ext>
            </a:extLst>
          </p:cNvPr>
          <p:cNvSpPr txBox="1"/>
          <p:nvPr/>
        </p:nvSpPr>
        <p:spPr>
          <a:xfrm>
            <a:off x="338958" y="305461"/>
            <a:ext cx="6428360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7200" b="1" i="0" u="none" strike="noStrike" kern="1200" cap="none" spc="300" baseline="0" dirty="0">
                <a:solidFill>
                  <a:srgbClr val="FFFFFF"/>
                </a:solidFill>
                <a:uFillTx/>
                <a:latin typeface="Segoe UI"/>
                <a:cs typeface="Segoe UI Semilight" pitchFamily="34"/>
              </a:rPr>
              <a:t>QUESTIONS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4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10FE08F7-8825-4829-894D-6E11A6A39539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26968E5A-C8CB-48B0-918D-9DD0841A95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72851" y="957075"/>
            <a:ext cx="7341982" cy="6130909"/>
          </a:xfrm>
        </p:spPr>
        <p:txBody>
          <a:bodyPr/>
          <a:lstStyle/>
          <a:p>
            <a:pPr lvl="0" defTabSz="914363">
              <a:spcBef>
                <a:spcPts val="1200"/>
              </a:spcBef>
            </a:pPr>
            <a:r>
              <a:rPr lang="fr-FR" dirty="0" err="1">
                <a:solidFill>
                  <a:srgbClr val="FFFFFF"/>
                </a:solidFill>
                <a:latin typeface="Segoe UI Light"/>
              </a:rPr>
              <a:t>Based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on a HR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dataset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of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roughly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1500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rows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and 13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fields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…</a:t>
            </a: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used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Excel data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wrangling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techniques to clean the data </a:t>
            </a:r>
          </a:p>
          <a:p>
            <a:pPr lvl="0" defTabSz="914363">
              <a:spcBef>
                <a:spcPts val="1200"/>
              </a:spcBef>
            </a:pPr>
            <a:endParaRPr lang="fr-FR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then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used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Visual Studio &amp;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Spyder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to draft the code for relevant analyses on the IBM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dataset</a:t>
            </a: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finally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used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Streamlit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and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Heroku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to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deliver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our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 data app </a:t>
            </a:r>
            <a:r>
              <a:rPr lang="fr-FR" dirty="0" err="1">
                <a:solidFill>
                  <a:srgbClr val="FFFFFF"/>
                </a:solidFill>
                <a:latin typeface="Segoe UI Light"/>
              </a:rPr>
              <a:t>project</a:t>
            </a:r>
            <a:endParaRPr lang="fr-FR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We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summarized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our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b="0" dirty="0" err="1">
                <a:solidFill>
                  <a:srgbClr val="FFFFFF"/>
                </a:solidFill>
                <a:latin typeface="Segoe UI Light"/>
              </a:rPr>
              <a:t>work</a:t>
            </a:r>
            <a:r>
              <a:rPr lang="fr-FR" b="0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fr-FR" dirty="0">
                <a:solidFill>
                  <a:srgbClr val="FFFFFF"/>
                </a:solidFill>
                <a:latin typeface="Segoe UI Light"/>
              </a:rPr>
              <a:t>process in JIRA and GitHub</a:t>
            </a:r>
          </a:p>
          <a:p>
            <a:pPr lvl="0" defTabSz="914363">
              <a:spcBef>
                <a:spcPts val="1200"/>
              </a:spcBef>
            </a:pPr>
            <a:endParaRPr lang="fr-FR" b="0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F7B309F4-ACCF-4F01-8882-6B4E9F2770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468096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sz="3600" b="1" dirty="0"/>
              <a:t>EXECUTIVE SUMMARY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ABEA708-2789-4D0B-9843-95AFC44324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7" t="30837" r="26444" b="30623"/>
          <a:stretch/>
        </p:blipFill>
        <p:spPr>
          <a:xfrm>
            <a:off x="779068" y="2966484"/>
            <a:ext cx="3147238" cy="147519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6BC47970-DCE8-4DB0-A004-165C0CDE7E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D376D14-2674-4FF0-8548-DAFEA3E59A1B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59F6C26-A365-40AD-95E3-1B4E17C65BF8}" type="slidenum">
              <a:t>3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E17465A7-1D66-4E1C-BAAB-C3C4FCB8A9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9CFE3FF3-A083-432F-B1ED-30C02FE9C4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0B1C6EB2-A867-415A-BB04-725F7271DF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27C09AF2-6FFF-4363-8BC7-C7CF3E0550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AC7FB0B-47D2-41DB-AB9B-75DA847C4D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B2C14081-B24D-442A-8073-86AEB7A76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3A863FFF-A4F9-463A-8B86-35F51E341F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59EA515-F6B1-47DF-9FAE-38BA747F50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12E88614-E789-42BA-A0D6-0A114803FC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7122A5E9-F80E-44C6-9C3A-7026A66017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D649C0E-E4B1-4CBB-A0BC-9FB25A766D9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031E1B16-4289-4674-8F62-15C96CF5EFCE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6AB04FD7-B60B-44D6-98CF-671D47EC77C4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05998821-DEA3-4D2D-8AA9-B97B9249ABBD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2543D1F4-9763-4CA2-8874-51D635316A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53BC8375-B761-4AA3-B871-47ED9963489D}"/>
              </a:ext>
            </a:extLst>
          </p:cNvPr>
          <p:cNvSpPr txBox="1"/>
          <p:nvPr/>
        </p:nvSpPr>
        <p:spPr>
          <a:xfrm>
            <a:off x="11814413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A622CE-A91E-4ABF-B09E-5CBE44B9EF70}" type="slidenum">
              <a:t>4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46">
            <a:extLst>
              <a:ext uri="{FF2B5EF4-FFF2-40B4-BE49-F238E27FC236}">
                <a16:creationId xmlns:a16="http://schemas.microsoft.com/office/drawing/2014/main" id="{6FB32C6A-3095-4AA2-ADC5-A75FA5346CA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1984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A904A8B7-15A3-4670-BB32-A8FC241A951F}"/>
              </a:ext>
            </a:extLst>
          </p:cNvPr>
          <p:cNvSpPr/>
          <p:nvPr/>
        </p:nvSpPr>
        <p:spPr>
          <a:xfrm>
            <a:off x="1641759" y="218002"/>
            <a:ext cx="45720" cy="56114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Espace réservé au contenu 3">
            <a:extLst>
              <a:ext uri="{FF2B5EF4-FFF2-40B4-BE49-F238E27FC236}">
                <a16:creationId xmlns:a16="http://schemas.microsoft.com/office/drawing/2014/main" id="{FA712BAE-9CB3-4C17-8742-AB1F086E47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13837" y="189088"/>
            <a:ext cx="3913138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Project Initiation</a:t>
            </a:r>
          </a:p>
        </p:txBody>
      </p:sp>
      <p:pic>
        <p:nvPicPr>
          <p:cNvPr id="7" name="Image 11">
            <a:extLst>
              <a:ext uri="{FF2B5EF4-FFF2-40B4-BE49-F238E27FC236}">
                <a16:creationId xmlns:a16="http://schemas.microsoft.com/office/drawing/2014/main" id="{DAEFC1D6-9DD0-4C14-8A40-7B416B998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732" y="1366077"/>
            <a:ext cx="2472345" cy="3214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2" descr="GitHub Logo, history, meaning, symbol, PNG">
            <a:extLst>
              <a:ext uri="{FF2B5EF4-FFF2-40B4-BE49-F238E27FC236}">
                <a16:creationId xmlns:a16="http://schemas.microsoft.com/office/drawing/2014/main" id="{0B0C62C2-0F23-477A-B36D-B1F7917073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049" b="21405"/>
          <a:stretch>
            <a:fillRect/>
          </a:stretch>
        </p:blipFill>
        <p:spPr>
          <a:xfrm>
            <a:off x="6527141" y="1259211"/>
            <a:ext cx="1697528" cy="51851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5D0ADB1-B1A3-4920-9040-7C9AF77606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57" t="34665" r="72567" b="9728"/>
          <a:stretch/>
        </p:blipFill>
        <p:spPr>
          <a:xfrm>
            <a:off x="1347813" y="1951243"/>
            <a:ext cx="3479367" cy="410931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281C65A-1A8B-4781-A128-CCFCC59097F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663" t="29023" r="30865" b="14017"/>
          <a:stretch/>
        </p:blipFill>
        <p:spPr>
          <a:xfrm>
            <a:off x="6269132" y="1905704"/>
            <a:ext cx="5517362" cy="327235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E4EA6140-DD8C-43C0-A5F6-7438330BDD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6DE6DB0-F348-4B6B-9C78-554056799F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3E6B14C-5032-4AB3-8A87-719CF2652EAC}" type="slidenum">
              <a:t>5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9E4D8E0-5351-43D3-A56D-F4B7F85F5F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5E4A586-A7EF-478E-83C6-BF06FBEA45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70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 Data </a:t>
            </a:r>
            <a:r>
              <a:rPr lang="fr-FR" sz="2200" dirty="0" err="1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9C259534-C3DF-4624-AEE1-C8CBE70E52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F25DB684-FC8F-4F87-8F60-46072DFF61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9D60EBF-BFBB-48EB-8471-56632621C1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F823466-E16C-4A9B-95E3-B8E2919832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4F5CB962-D3EB-45CF-9D37-0274C5730E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C865BE60-5161-4DCB-9A25-69A2330696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A00F8CF1-A833-4329-8662-DD921A3323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30AEB0E9-2481-4143-9B00-85CDD03F74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15ECB2E0-275B-4431-91EA-FBFE3760CE96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B727008A-948D-4B58-BB35-AAC95AFD72DD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27A12DF-39A8-43B2-9904-DF3FB95A7486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FCF64043-DC37-41F0-9B4E-1C6A8B444483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7432EEB-8F87-430E-B8C2-C873A5EA7C2C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89A55419-270D-43DA-8601-A4BDE99565DD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5CBEE-9359-46B0-8E38-D8D856116C17}" type="slidenum">
              <a:t>6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au contenu 6">
            <a:extLst>
              <a:ext uri="{FF2B5EF4-FFF2-40B4-BE49-F238E27FC236}">
                <a16:creationId xmlns:a16="http://schemas.microsoft.com/office/drawing/2014/main" id="{6AA6A512-A5FE-4D04-897C-81483DA174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Our data cleaning summary</a:t>
            </a:r>
          </a:p>
        </p:txBody>
      </p:sp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A06794E0-B6FD-420E-BF20-183F23F1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2B6AAA4-8EA8-4DC9-A49A-1577B0B1819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8">
            <a:extLst>
              <a:ext uri="{FF2B5EF4-FFF2-40B4-BE49-F238E27FC236}">
                <a16:creationId xmlns:a16="http://schemas.microsoft.com/office/drawing/2014/main" id="{3E0875FF-42CF-48CC-8944-6A7B121E704B}"/>
              </a:ext>
            </a:extLst>
          </p:cNvPr>
          <p:cNvSpPr txBox="1"/>
          <p:nvPr/>
        </p:nvSpPr>
        <p:spPr>
          <a:xfrm>
            <a:off x="751819" y="1506702"/>
            <a:ext cx="5050459" cy="3970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1" i="0" u="none" strike="noStrike" kern="1200" cap="none" spc="0" baseline="0" dirty="0">
                <a:solidFill>
                  <a:srgbClr val="0074AF"/>
                </a:solidFill>
                <a:uFillTx/>
                <a:latin typeface="Calibri"/>
              </a:rPr>
              <a:t>BEFORE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dirty="0">
                <a:solidFill>
                  <a:srgbClr val="000000"/>
                </a:solidFill>
                <a:latin typeface="Calibri"/>
              </a:rPr>
              <a:t>Very clean </a:t>
            </a:r>
            <a:r>
              <a:rPr lang="fr-FR" sz="2800" dirty="0" err="1">
                <a:solidFill>
                  <a:srgbClr val="000000"/>
                </a:solidFill>
                <a:latin typeface="Calibri"/>
              </a:rPr>
              <a:t>dataset</a:t>
            </a:r>
            <a:r>
              <a:rPr lang="fr-FR" sz="28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of close to </a:t>
            </a:r>
            <a:r>
              <a:rPr lang="fr-FR" sz="2800" dirty="0">
                <a:solidFill>
                  <a:srgbClr val="000000"/>
                </a:solidFill>
                <a:latin typeface="Calibri"/>
              </a:rPr>
              <a:t>1.5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k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rows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 x 13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columns</a:t>
            </a: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Very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limited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NaN or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missing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values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ZoneTexte 9">
            <a:extLst>
              <a:ext uri="{FF2B5EF4-FFF2-40B4-BE49-F238E27FC236}">
                <a16:creationId xmlns:a16="http://schemas.microsoft.com/office/drawing/2014/main" id="{6BCC7C81-6ADA-44BE-AECF-FA7DEB4F9A66}"/>
              </a:ext>
            </a:extLst>
          </p:cNvPr>
          <p:cNvSpPr txBox="1"/>
          <p:nvPr/>
        </p:nvSpPr>
        <p:spPr>
          <a:xfrm>
            <a:off x="6304495" y="1503648"/>
            <a:ext cx="5050459" cy="440120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1" i="0" u="none" strike="noStrike" kern="1200" cap="none" spc="0" baseline="0" dirty="0">
                <a:solidFill>
                  <a:srgbClr val="0074AF"/>
                </a:solidFill>
                <a:uFillTx/>
                <a:latin typeface="Calibri"/>
              </a:rPr>
              <a:t>AFTER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Low to no information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loss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</a:t>
            </a: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dirty="0">
              <a:solidFill>
                <a:srgbClr val="000000"/>
              </a:solidFill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Clean data on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each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and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every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fr-FR" sz="2800" dirty="0" err="1">
                <a:solidFill>
                  <a:srgbClr val="000000"/>
                </a:solidFill>
                <a:latin typeface="Calibri"/>
              </a:rPr>
              <a:t>employee</a:t>
            </a:r>
            <a:r>
              <a:rPr lang="fr-FR" sz="2800" dirty="0">
                <a:solidFill>
                  <a:srgbClr val="000000"/>
                </a:solidFill>
                <a:latin typeface="Calibri"/>
              </a:rPr>
              <a:t> record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In the Attrition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category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,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we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coded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 1 as </a:t>
            </a:r>
            <a:r>
              <a:rPr lang="fr-FR" sz="28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</a:rPr>
              <a:t>Leavers</a:t>
            </a:r>
            <a:r>
              <a:rPr lang="fr-FR" sz="2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, 0 as </a:t>
            </a:r>
            <a:r>
              <a:rPr lang="fr-FR" sz="2800" dirty="0">
                <a:solidFill>
                  <a:srgbClr val="000000"/>
                </a:solidFill>
                <a:latin typeface="Calibri"/>
              </a:rPr>
              <a:t>Stayers</a:t>
            </a:r>
            <a:endParaRPr lang="fr-FR" sz="2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1974D550-813A-47B2-B9F9-8BD4E3BF3B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0DCC388F-A232-4241-9AD4-15C91929440C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E091F2C-9DCC-450F-B4C2-63FA367C52A6}" type="slidenum">
              <a:t>7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40A46145-4F0D-4993-8FBF-D48F222BD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E959AFDA-D9DD-409F-AC98-C6AA967188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 dirty="0" err="1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Exploratory</a:t>
            </a:r>
            <a:r>
              <a:rPr lang="fr-FR" sz="2200" dirty="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 Data </a:t>
            </a:r>
            <a:r>
              <a:rPr lang="fr-FR" sz="2200" dirty="0" err="1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Analysis</a:t>
            </a:r>
            <a:endParaRPr lang="fr-FR" sz="2200" dirty="0">
              <a:solidFill>
                <a:srgbClr val="0074AF"/>
              </a:solidFill>
              <a:latin typeface="Segoe UI Semilight" pitchFamily="34"/>
              <a:cs typeface="Segoe UI Semilight" pitchFamily="34"/>
            </a:endParaRPr>
          </a:p>
          <a:p>
            <a:pPr lvl="0" algn="ctr"/>
            <a:endParaRPr lang="fr-FR" sz="2200" dirty="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328310B5-1383-47A2-AE9C-9A3603E263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52095D0E-F07B-4718-BFC6-90D1CE054E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603914B7-C504-4D59-9B7E-C3335F659B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378593D-C497-4382-9DF2-5FB5FE3FA8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F13B86B3-D2BE-4C5B-B93C-6589194CCE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40943DF-178F-42D0-9443-E538543029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E5B59B5E-0221-435C-84AB-C34AC5F0E0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C0052B31-4EB5-4571-B614-ED3F82CB44F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6E9AD94-4A08-4388-A26B-285B9A17546C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AD87DF12-38AC-4CAC-9B3F-70C649D5F81B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F9BEB653-DCB0-464A-87F3-B8308F65C759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EA0B3E7C-80B4-4732-B33F-C08D583110C7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03EC61A5-37BA-4007-91CD-89C087D60D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89A55419-270D-43DA-8601-A4BDE99565DD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5CBEE-9359-46B0-8E38-D8D856116C17}" type="slidenum">
              <a:rPr/>
              <a:t>8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au contenu 6">
            <a:extLst>
              <a:ext uri="{FF2B5EF4-FFF2-40B4-BE49-F238E27FC236}">
                <a16:creationId xmlns:a16="http://schemas.microsoft.com/office/drawing/2014/main" id="{6AA6A512-A5FE-4D04-897C-81483DA174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Our data </a:t>
            </a:r>
            <a:r>
              <a:rPr lang="fr-FR" sz="36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dictionary</a:t>
            </a:r>
            <a:endParaRPr lang="fr-FR" sz="3600" b="0" dirty="0">
              <a:solidFill>
                <a:srgbClr val="0074AF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A06794E0-B6FD-420E-BF20-183F23F1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 dirty="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2B6AAA4-8EA8-4DC9-A49A-1577B0B1819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C07BC31-2D45-4851-B0E6-9A6213A1B5FA}"/>
              </a:ext>
            </a:extLst>
          </p:cNvPr>
          <p:cNvSpPr txBox="1"/>
          <p:nvPr/>
        </p:nvSpPr>
        <p:spPr>
          <a:xfrm>
            <a:off x="461308" y="1544020"/>
            <a:ext cx="519521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NUMERIC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Age: Age of employee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DistanceFromHome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MonthlyIncome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NumCompaniesWorked</a:t>
            </a:r>
            <a:r>
              <a:rPr lang="en-US" sz="2000" dirty="0"/>
              <a:t>: Number of companies worked prior to IBM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</a:rPr>
              <a:t>YearsAtCompany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: Current years of service in IBM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1EAABE8-C47F-4C9A-86B9-AACFC06C1EA8}"/>
              </a:ext>
            </a:extLst>
          </p:cNvPr>
          <p:cNvSpPr txBox="1"/>
          <p:nvPr/>
        </p:nvSpPr>
        <p:spPr>
          <a:xfrm>
            <a:off x="6433263" y="1522749"/>
            <a:ext cx="549646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CATEGORICAL DATA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Attrition: Employee attrition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</a:rPr>
              <a:t>Department: Department of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</a:rPr>
              <a:t>Education: 1-Below College; 2- College; 3-Bachelor; 4-Master; 5-Doctor;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EducationField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EnvironmentSatisfaction</a:t>
            </a:r>
            <a:r>
              <a:rPr lang="en-US" sz="2000" dirty="0"/>
              <a:t>: 1-Low; 2-Medium; 3-High; 4-Very High;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JobSatisfaction</a:t>
            </a:r>
            <a:r>
              <a:rPr lang="en-US" sz="2000" dirty="0"/>
              <a:t>: 1-Low; 2-Medium; 3-High; 4-Very High;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MaritalStatus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WorkLifeBalance</a:t>
            </a:r>
            <a:r>
              <a:rPr lang="en-US" sz="2000" dirty="0"/>
              <a:t>: 1-Bad; 2-Good; 3-Better; 4-Best;</a:t>
            </a:r>
          </a:p>
        </p:txBody>
      </p:sp>
    </p:spTree>
    <p:extLst>
      <p:ext uri="{BB962C8B-B14F-4D97-AF65-F5344CB8AC3E}">
        <p14:creationId xmlns:p14="http://schemas.microsoft.com/office/powerpoint/2010/main" val="300241589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3C07A279-0A51-44B3-95D5-877B1C90F4C7}"/>
              </a:ext>
            </a:extLst>
          </p:cNvPr>
          <p:cNvSpPr txBox="1"/>
          <p:nvPr/>
        </p:nvSpPr>
        <p:spPr>
          <a:xfrm>
            <a:off x="11802837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16C429-BB6A-4856-833D-D0D1D7208C86}" type="slidenum">
              <a:t>9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7">
            <a:extLst>
              <a:ext uri="{FF2B5EF4-FFF2-40B4-BE49-F238E27FC236}">
                <a16:creationId xmlns:a16="http://schemas.microsoft.com/office/drawing/2014/main" id="{4CDC3EC0-35D0-4BB8-B27A-260820A162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74510" y="259186"/>
            <a:ext cx="10851838" cy="1089529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Exploratory</a:t>
            </a:r>
            <a:r>
              <a:rPr lang="fr-FR" sz="36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Data </a:t>
            </a:r>
            <a:r>
              <a:rPr lang="fr-FR" sz="36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Analysis</a:t>
            </a:r>
            <a:r>
              <a:rPr lang="fr-FR" sz="3600" b="0" dirty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 code </a:t>
            </a:r>
            <a:r>
              <a:rPr lang="fr-FR" sz="3600" b="0" dirty="0" err="1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sample</a:t>
            </a:r>
            <a:endParaRPr lang="fr-FR" sz="3600" b="0" dirty="0">
              <a:solidFill>
                <a:srgbClr val="0074AF"/>
              </a:solidFill>
              <a:latin typeface="Segoe UI Semibold" pitchFamily="34"/>
              <a:cs typeface="Segoe UI Semibold" pitchFamily="34"/>
            </a:endParaRPr>
          </a:p>
        </p:txBody>
      </p:sp>
      <p:sp>
        <p:nvSpPr>
          <p:cNvPr id="4" name="Espace réservé du contenu 48">
            <a:extLst>
              <a:ext uri="{FF2B5EF4-FFF2-40B4-BE49-F238E27FC236}">
                <a16:creationId xmlns:a16="http://schemas.microsoft.com/office/drawing/2014/main" id="{02DEBC4C-014C-492B-8457-9928575110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205392" y="136026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D0EEE20-9352-47E3-9A5B-20E06D2114A9}"/>
              </a:ext>
            </a:extLst>
          </p:cNvPr>
          <p:cNvSpPr/>
          <p:nvPr/>
        </p:nvSpPr>
        <p:spPr>
          <a:xfrm flipV="1">
            <a:off x="1517071" y="249128"/>
            <a:ext cx="45720" cy="59093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A3F073D-8BFF-4FA7-A0DE-7ADD0F1F27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8" t="12071" b="17602"/>
          <a:stretch/>
        </p:blipFill>
        <p:spPr>
          <a:xfrm>
            <a:off x="1562791" y="1471874"/>
            <a:ext cx="8931544" cy="502233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écit Neal Creativ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Présentations%20performantes</Template>
  <TotalTime>9751</TotalTime>
  <Words>602</Words>
  <Application>Microsoft Office PowerPoint</Application>
  <PresentationFormat>Grand écran</PresentationFormat>
  <Paragraphs>158</Paragraphs>
  <Slides>18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7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Récit Neal Creative</vt:lpstr>
      <vt:lpstr>Présentation PowerPoint</vt:lpstr>
      <vt:lpstr>EXECUTIVE SUMMARY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NEXT STEPS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WORDLE</dc:title>
  <dc:subject/>
  <dc:creator>Olivier Masson</dc:creator>
  <dc:description/>
  <cp:lastModifiedBy>Olivier Masson</cp:lastModifiedBy>
  <cp:revision>89</cp:revision>
  <dcterms:created xsi:type="dcterms:W3CDTF">2022-03-02T09:28:10Z</dcterms:created>
  <dcterms:modified xsi:type="dcterms:W3CDTF">2022-03-28T17:48:35Z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